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3E72E6-4C07-43FA-AE96-A1F38CAB8DFC}" v="1611" dt="2022-05-30T16:43:58.284"/>
    <p1510:client id="{2953D419-3555-48CD-9A91-231A576164CE}" v="5" dt="2022-05-31T03:41:23.6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원중" userId="0fd2874a-5fe2-4da8-a9fe-3d76174e5028" providerId="ADAL" clId="{143E72E6-4C07-43FA-AE96-A1F38CAB8DFC}"/>
    <pc:docChg chg="undo redo custSel addSld modSld">
      <pc:chgData name="김원중" userId="0fd2874a-5fe2-4da8-a9fe-3d76174e5028" providerId="ADAL" clId="{143E72E6-4C07-43FA-AE96-A1F38CAB8DFC}" dt="2022-05-30T16:44:00.206" v="7159" actId="113"/>
      <pc:docMkLst>
        <pc:docMk/>
      </pc:docMkLst>
      <pc:sldChg chg="modSp mod">
        <pc:chgData name="김원중" userId="0fd2874a-5fe2-4da8-a9fe-3d76174e5028" providerId="ADAL" clId="{143E72E6-4C07-43FA-AE96-A1F38CAB8DFC}" dt="2022-05-30T15:46:07.604" v="3698"/>
        <pc:sldMkLst>
          <pc:docMk/>
          <pc:sldMk cId="2362736207" sldId="257"/>
        </pc:sldMkLst>
        <pc:spChg chg="mod">
          <ac:chgData name="김원중" userId="0fd2874a-5fe2-4da8-a9fe-3d76174e5028" providerId="ADAL" clId="{143E72E6-4C07-43FA-AE96-A1F38CAB8DFC}" dt="2022-05-30T15:46:07.604" v="3698"/>
          <ac:spMkLst>
            <pc:docMk/>
            <pc:sldMk cId="2362736207" sldId="257"/>
            <ac:spMk id="3" creationId="{624A69D3-89F3-9243-3D3B-7CF2035C616D}"/>
          </ac:spMkLst>
        </pc:spChg>
      </pc:sldChg>
      <pc:sldChg chg="addSp delSp modSp mod modAnim">
        <pc:chgData name="김원중" userId="0fd2874a-5fe2-4da8-a9fe-3d76174e5028" providerId="ADAL" clId="{143E72E6-4C07-43FA-AE96-A1F38CAB8DFC}" dt="2022-05-30T14:31:43.140" v="74"/>
        <pc:sldMkLst>
          <pc:docMk/>
          <pc:sldMk cId="1174032260" sldId="258"/>
        </pc:sldMkLst>
        <pc:spChg chg="add mod">
          <ac:chgData name="김원중" userId="0fd2874a-5fe2-4da8-a9fe-3d76174e5028" providerId="ADAL" clId="{143E72E6-4C07-43FA-AE96-A1F38CAB8DFC}" dt="2022-05-30T14:31:03.326" v="11" actId="14100"/>
          <ac:spMkLst>
            <pc:docMk/>
            <pc:sldMk cId="1174032260" sldId="258"/>
            <ac:spMk id="6" creationId="{C4D7A04C-5F95-E266-AEA6-F80166D5EACE}"/>
          </ac:spMkLst>
        </pc:spChg>
        <pc:spChg chg="add mod">
          <ac:chgData name="김원중" userId="0fd2874a-5fe2-4da8-a9fe-3d76174e5028" providerId="ADAL" clId="{143E72E6-4C07-43FA-AE96-A1F38CAB8DFC}" dt="2022-05-30T14:31:36.455" v="73" actId="207"/>
          <ac:spMkLst>
            <pc:docMk/>
            <pc:sldMk cId="1174032260" sldId="258"/>
            <ac:spMk id="7" creationId="{8043924C-92C2-B80B-C006-1D4873C1DADB}"/>
          </ac:spMkLst>
        </pc:spChg>
        <pc:cxnChg chg="add del mod">
          <ac:chgData name="김원중" userId="0fd2874a-5fe2-4da8-a9fe-3d76174e5028" providerId="ADAL" clId="{143E72E6-4C07-43FA-AE96-A1F38CAB8DFC}" dt="2022-05-30T14:30:35.437" v="3" actId="11529"/>
          <ac:cxnSpMkLst>
            <pc:docMk/>
            <pc:sldMk cId="1174032260" sldId="258"/>
            <ac:cxnSpMk id="5" creationId="{C27B797D-AA38-657A-FB4A-80DCC0341870}"/>
          </ac:cxnSpMkLst>
        </pc:cxnChg>
      </pc:sldChg>
      <pc:sldChg chg="modSp new mod modAnim">
        <pc:chgData name="김원중" userId="0fd2874a-5fe2-4da8-a9fe-3d76174e5028" providerId="ADAL" clId="{143E72E6-4C07-43FA-AE96-A1F38CAB8DFC}" dt="2022-05-30T14:43:20.223" v="167" actId="113"/>
        <pc:sldMkLst>
          <pc:docMk/>
          <pc:sldMk cId="889133358" sldId="259"/>
        </pc:sldMkLst>
        <pc:spChg chg="mod">
          <ac:chgData name="김원중" userId="0fd2874a-5fe2-4da8-a9fe-3d76174e5028" providerId="ADAL" clId="{143E72E6-4C07-43FA-AE96-A1F38CAB8DFC}" dt="2022-05-30T14:42:26.870" v="106" actId="20577"/>
          <ac:spMkLst>
            <pc:docMk/>
            <pc:sldMk cId="889133358" sldId="259"/>
            <ac:spMk id="2" creationId="{793AF411-9F81-820D-6826-69D77B3F3C6E}"/>
          </ac:spMkLst>
        </pc:spChg>
        <pc:spChg chg="mod">
          <ac:chgData name="김원중" userId="0fd2874a-5fe2-4da8-a9fe-3d76174e5028" providerId="ADAL" clId="{143E72E6-4C07-43FA-AE96-A1F38CAB8DFC}" dt="2022-05-30T14:43:20.223" v="167" actId="113"/>
          <ac:spMkLst>
            <pc:docMk/>
            <pc:sldMk cId="889133358" sldId="259"/>
            <ac:spMk id="3" creationId="{2D94B383-E37D-6AF3-5E4A-023AE217B55A}"/>
          </ac:spMkLst>
        </pc:spChg>
      </pc:sldChg>
      <pc:sldChg chg="addSp delSp modSp new mod setBg">
        <pc:chgData name="김원중" userId="0fd2874a-5fe2-4da8-a9fe-3d76174e5028" providerId="ADAL" clId="{143E72E6-4C07-43FA-AE96-A1F38CAB8DFC}" dt="2022-05-30T15:04:47.879" v="764" actId="1076"/>
        <pc:sldMkLst>
          <pc:docMk/>
          <pc:sldMk cId="584108366" sldId="260"/>
        </pc:sldMkLst>
        <pc:spChg chg="mod">
          <ac:chgData name="김원중" userId="0fd2874a-5fe2-4da8-a9fe-3d76174e5028" providerId="ADAL" clId="{143E72E6-4C07-43FA-AE96-A1F38CAB8DFC}" dt="2022-05-30T15:03:42.096" v="740" actId="26606"/>
          <ac:spMkLst>
            <pc:docMk/>
            <pc:sldMk cId="584108366" sldId="260"/>
            <ac:spMk id="2" creationId="{636F2721-E485-A263-1410-EA01CCFA1D23}"/>
          </ac:spMkLst>
        </pc:spChg>
        <pc:spChg chg="mod ord">
          <ac:chgData name="김원중" userId="0fd2874a-5fe2-4da8-a9fe-3d76174e5028" providerId="ADAL" clId="{143E72E6-4C07-43FA-AE96-A1F38CAB8DFC}" dt="2022-05-30T15:03:42.096" v="740" actId="26606"/>
          <ac:spMkLst>
            <pc:docMk/>
            <pc:sldMk cId="584108366" sldId="260"/>
            <ac:spMk id="3" creationId="{64564013-CFFE-559B-1D26-38C4F5E9619E}"/>
          </ac:spMkLst>
        </pc:spChg>
        <pc:spChg chg="add del mod">
          <ac:chgData name="김원중" userId="0fd2874a-5fe2-4da8-a9fe-3d76174e5028" providerId="ADAL" clId="{143E72E6-4C07-43FA-AE96-A1F38CAB8DFC}" dt="2022-05-30T14:51:26.202" v="341" actId="11529"/>
          <ac:spMkLst>
            <pc:docMk/>
            <pc:sldMk cId="584108366" sldId="260"/>
            <ac:spMk id="4" creationId="{B5E8ED0E-3F37-11C3-5D93-D212A960999A}"/>
          </ac:spMkLst>
        </pc:spChg>
        <pc:spChg chg="add del mod">
          <ac:chgData name="김원중" userId="0fd2874a-5fe2-4da8-a9fe-3d76174e5028" providerId="ADAL" clId="{143E72E6-4C07-43FA-AE96-A1F38CAB8DFC}" dt="2022-05-30T14:52:25.338" v="358" actId="478"/>
          <ac:spMkLst>
            <pc:docMk/>
            <pc:sldMk cId="584108366" sldId="260"/>
            <ac:spMk id="5" creationId="{5109C108-D893-8E6D-E258-1F3556FFDC13}"/>
          </ac:spMkLst>
        </pc:spChg>
        <pc:spChg chg="add mod">
          <ac:chgData name="김원중" userId="0fd2874a-5fe2-4da8-a9fe-3d76174e5028" providerId="ADAL" clId="{143E72E6-4C07-43FA-AE96-A1F38CAB8DFC}" dt="2022-05-30T15:04:47.879" v="764" actId="1076"/>
          <ac:spMkLst>
            <pc:docMk/>
            <pc:sldMk cId="584108366" sldId="260"/>
            <ac:spMk id="6" creationId="{876FE763-7329-049A-C1C4-361A0A4EFF42}"/>
          </ac:spMkLst>
        </pc:spChg>
        <pc:spChg chg="add del">
          <ac:chgData name="김원중" userId="0fd2874a-5fe2-4da8-a9fe-3d76174e5028" providerId="ADAL" clId="{143E72E6-4C07-43FA-AE96-A1F38CAB8DFC}" dt="2022-05-30T14:52:33.097" v="359" actId="26606"/>
          <ac:spMkLst>
            <pc:docMk/>
            <pc:sldMk cId="584108366" sldId="260"/>
            <ac:spMk id="71" creationId="{0E3596DD-156A-473E-9BB3-C6A29F7574E9}"/>
          </ac:spMkLst>
        </pc:spChg>
        <pc:spChg chg="add del">
          <ac:chgData name="김원중" userId="0fd2874a-5fe2-4da8-a9fe-3d76174e5028" providerId="ADAL" clId="{143E72E6-4C07-43FA-AE96-A1F38CAB8DFC}" dt="2022-05-30T14:52:33.097" v="359" actId="26606"/>
          <ac:spMkLst>
            <pc:docMk/>
            <pc:sldMk cId="584108366" sldId="260"/>
            <ac:spMk id="73" creationId="{2C46C4D6-C474-4E92-B52E-944C1118F7B6}"/>
          </ac:spMkLst>
        </pc:spChg>
        <pc:spChg chg="add del">
          <ac:chgData name="김원중" userId="0fd2874a-5fe2-4da8-a9fe-3d76174e5028" providerId="ADAL" clId="{143E72E6-4C07-43FA-AE96-A1F38CAB8DFC}" dt="2022-05-30T15:03:42.096" v="740" actId="26606"/>
          <ac:spMkLst>
            <pc:docMk/>
            <pc:sldMk cId="584108366" sldId="260"/>
            <ac:spMk id="135" creationId="{79BB35BC-D5C2-4C8B-A22A-A71E6191913B}"/>
          </ac:spMkLst>
        </pc:spChg>
        <pc:spChg chg="add">
          <ac:chgData name="김원중" userId="0fd2874a-5fe2-4da8-a9fe-3d76174e5028" providerId="ADAL" clId="{143E72E6-4C07-43FA-AE96-A1F38CAB8DFC}" dt="2022-05-30T15:03:42.096" v="740" actId="26606"/>
          <ac:spMkLst>
            <pc:docMk/>
            <pc:sldMk cId="584108366" sldId="260"/>
            <ac:spMk id="192" creationId="{129F4FEF-3F4E-4042-8E6D-C24E201FB31A}"/>
          </ac:spMkLst>
        </pc:spChg>
        <pc:picChg chg="add mod">
          <ac:chgData name="김원중" userId="0fd2874a-5fe2-4da8-a9fe-3d76174e5028" providerId="ADAL" clId="{143E72E6-4C07-43FA-AE96-A1F38CAB8DFC}" dt="2022-05-30T15:03:42.096" v="740" actId="26606"/>
          <ac:picMkLst>
            <pc:docMk/>
            <pc:sldMk cId="584108366" sldId="260"/>
            <ac:picMk id="1026" creationId="{E6388227-8B99-BC98-1088-F42B1ADD0277}"/>
          </ac:picMkLst>
        </pc:picChg>
        <pc:picChg chg="add del mod">
          <ac:chgData name="김원중" userId="0fd2874a-5fe2-4da8-a9fe-3d76174e5028" providerId="ADAL" clId="{143E72E6-4C07-43FA-AE96-A1F38CAB8DFC}" dt="2022-05-30T14:52:23.888" v="357" actId="478"/>
          <ac:picMkLst>
            <pc:docMk/>
            <pc:sldMk cId="584108366" sldId="260"/>
            <ac:picMk id="1028" creationId="{5351C209-E984-382D-3746-0097E34F35C2}"/>
          </ac:picMkLst>
        </pc:picChg>
        <pc:picChg chg="add mod">
          <ac:chgData name="김원중" userId="0fd2874a-5fe2-4da8-a9fe-3d76174e5028" providerId="ADAL" clId="{143E72E6-4C07-43FA-AE96-A1F38CAB8DFC}" dt="2022-05-30T15:03:42.096" v="740" actId="26606"/>
          <ac:picMkLst>
            <pc:docMk/>
            <pc:sldMk cId="584108366" sldId="260"/>
            <ac:picMk id="1030" creationId="{D77277F7-F1F9-A62F-7C47-9076364BEEFA}"/>
          </ac:picMkLst>
        </pc:picChg>
      </pc:sldChg>
      <pc:sldChg chg="addSp delSp modSp new mod delAnim modAnim">
        <pc:chgData name="김원중" userId="0fd2874a-5fe2-4da8-a9fe-3d76174e5028" providerId="ADAL" clId="{143E72E6-4C07-43FA-AE96-A1F38CAB8DFC}" dt="2022-05-30T15:41:36.860" v="3038" actId="20577"/>
        <pc:sldMkLst>
          <pc:docMk/>
          <pc:sldMk cId="2119772551" sldId="261"/>
        </pc:sldMkLst>
        <pc:spChg chg="mod">
          <ac:chgData name="김원중" userId="0fd2874a-5fe2-4da8-a9fe-3d76174e5028" providerId="ADAL" clId="{143E72E6-4C07-43FA-AE96-A1F38CAB8DFC}" dt="2022-05-30T15:00:34.058" v="425" actId="20577"/>
          <ac:spMkLst>
            <pc:docMk/>
            <pc:sldMk cId="2119772551" sldId="261"/>
            <ac:spMk id="2" creationId="{03B50781-1D81-5ECA-5F4B-25A759D3A99C}"/>
          </ac:spMkLst>
        </pc:spChg>
        <pc:spChg chg="mod">
          <ac:chgData name="김원중" userId="0fd2874a-5fe2-4da8-a9fe-3d76174e5028" providerId="ADAL" clId="{143E72E6-4C07-43FA-AE96-A1F38CAB8DFC}" dt="2022-05-30T15:41:36.860" v="3038" actId="20577"/>
          <ac:spMkLst>
            <pc:docMk/>
            <pc:sldMk cId="2119772551" sldId="261"/>
            <ac:spMk id="3" creationId="{06211503-C7D3-C915-26A8-7C4199D9A814}"/>
          </ac:spMkLst>
        </pc:spChg>
        <pc:spChg chg="add del mod">
          <ac:chgData name="김원중" userId="0fd2874a-5fe2-4da8-a9fe-3d76174e5028" providerId="ADAL" clId="{143E72E6-4C07-43FA-AE96-A1F38CAB8DFC}" dt="2022-05-30T15:14:18.230" v="1052" actId="478"/>
          <ac:spMkLst>
            <pc:docMk/>
            <pc:sldMk cId="2119772551" sldId="261"/>
            <ac:spMk id="4" creationId="{F6CB99FA-C281-4315-0FAE-C7BBC3257C5F}"/>
          </ac:spMkLst>
        </pc:spChg>
        <pc:spChg chg="add del mod">
          <ac:chgData name="김원중" userId="0fd2874a-5fe2-4da8-a9fe-3d76174e5028" providerId="ADAL" clId="{143E72E6-4C07-43FA-AE96-A1F38CAB8DFC}" dt="2022-05-30T15:41:33.475" v="3037" actId="478"/>
          <ac:spMkLst>
            <pc:docMk/>
            <pc:sldMk cId="2119772551" sldId="261"/>
            <ac:spMk id="5" creationId="{74E4F905-7B0F-8828-9968-4241F2F6CA11}"/>
          </ac:spMkLst>
        </pc:spChg>
      </pc:sldChg>
      <pc:sldChg chg="addSp modSp new mod modAnim">
        <pc:chgData name="김원중" userId="0fd2874a-5fe2-4da8-a9fe-3d76174e5028" providerId="ADAL" clId="{143E72E6-4C07-43FA-AE96-A1F38CAB8DFC}" dt="2022-05-30T15:32:06.796" v="1686" actId="207"/>
        <pc:sldMkLst>
          <pc:docMk/>
          <pc:sldMk cId="1030606104" sldId="262"/>
        </pc:sldMkLst>
        <pc:spChg chg="mod">
          <ac:chgData name="김원중" userId="0fd2874a-5fe2-4da8-a9fe-3d76174e5028" providerId="ADAL" clId="{143E72E6-4C07-43FA-AE96-A1F38CAB8DFC}" dt="2022-05-30T15:17:04.560" v="1103"/>
          <ac:spMkLst>
            <pc:docMk/>
            <pc:sldMk cId="1030606104" sldId="262"/>
            <ac:spMk id="2" creationId="{F5DCF11A-24E3-3181-C581-A06480507292}"/>
          </ac:spMkLst>
        </pc:spChg>
        <pc:spChg chg="mod">
          <ac:chgData name="김원중" userId="0fd2874a-5fe2-4da8-a9fe-3d76174e5028" providerId="ADAL" clId="{143E72E6-4C07-43FA-AE96-A1F38CAB8DFC}" dt="2022-05-30T15:31:15.299" v="1633" actId="20577"/>
          <ac:spMkLst>
            <pc:docMk/>
            <pc:sldMk cId="1030606104" sldId="262"/>
            <ac:spMk id="3" creationId="{7F2C8226-BB43-CA77-33D0-8DE099482DD8}"/>
          </ac:spMkLst>
        </pc:spChg>
        <pc:spChg chg="add mod">
          <ac:chgData name="김원중" userId="0fd2874a-5fe2-4da8-a9fe-3d76174e5028" providerId="ADAL" clId="{143E72E6-4C07-43FA-AE96-A1F38CAB8DFC}" dt="2022-05-30T15:32:06.796" v="1686" actId="207"/>
          <ac:spMkLst>
            <pc:docMk/>
            <pc:sldMk cId="1030606104" sldId="262"/>
            <ac:spMk id="4" creationId="{D1AE1F1E-F0B9-685C-C7C6-D78C03CD0961}"/>
          </ac:spMkLst>
        </pc:spChg>
      </pc:sldChg>
      <pc:sldChg chg="addSp delSp modSp new mod modAnim">
        <pc:chgData name="김원중" userId="0fd2874a-5fe2-4da8-a9fe-3d76174e5028" providerId="ADAL" clId="{143E72E6-4C07-43FA-AE96-A1F38CAB8DFC}" dt="2022-05-30T16:34:11.617" v="6336" actId="20577"/>
        <pc:sldMkLst>
          <pc:docMk/>
          <pc:sldMk cId="3315038011" sldId="263"/>
        </pc:sldMkLst>
        <pc:spChg chg="mod">
          <ac:chgData name="김원중" userId="0fd2874a-5fe2-4da8-a9fe-3d76174e5028" providerId="ADAL" clId="{143E72E6-4C07-43FA-AE96-A1F38CAB8DFC}" dt="2022-05-30T15:52:43.941" v="3950"/>
          <ac:spMkLst>
            <pc:docMk/>
            <pc:sldMk cId="3315038011" sldId="263"/>
            <ac:spMk id="2" creationId="{5F9DFF06-4D30-6DB0-AC69-0FE3369DACAF}"/>
          </ac:spMkLst>
        </pc:spChg>
        <pc:spChg chg="mod">
          <ac:chgData name="김원중" userId="0fd2874a-5fe2-4da8-a9fe-3d76174e5028" providerId="ADAL" clId="{143E72E6-4C07-43FA-AE96-A1F38CAB8DFC}" dt="2022-05-30T16:34:11.617" v="6336" actId="20577"/>
          <ac:spMkLst>
            <pc:docMk/>
            <pc:sldMk cId="3315038011" sldId="263"/>
            <ac:spMk id="3" creationId="{0F20632E-CAE0-90B2-591C-918937D3965E}"/>
          </ac:spMkLst>
        </pc:spChg>
        <pc:spChg chg="add del mod">
          <ac:chgData name="김원중" userId="0fd2874a-5fe2-4da8-a9fe-3d76174e5028" providerId="ADAL" clId="{143E72E6-4C07-43FA-AE96-A1F38CAB8DFC}" dt="2022-05-30T15:50:02.165" v="3910" actId="11529"/>
          <ac:spMkLst>
            <pc:docMk/>
            <pc:sldMk cId="3315038011" sldId="263"/>
            <ac:spMk id="4" creationId="{5F435EE8-8EDF-F791-E65B-B5108B2EE24D}"/>
          </ac:spMkLst>
        </pc:spChg>
        <pc:spChg chg="add mod">
          <ac:chgData name="김원중" userId="0fd2874a-5fe2-4da8-a9fe-3d76174e5028" providerId="ADAL" clId="{143E72E6-4C07-43FA-AE96-A1F38CAB8DFC}" dt="2022-05-30T15:50:32.336" v="3922" actId="1076"/>
          <ac:spMkLst>
            <pc:docMk/>
            <pc:sldMk cId="3315038011" sldId="263"/>
            <ac:spMk id="5" creationId="{27832E4A-56DE-0FDE-0FD9-96AD4D966B16}"/>
          </ac:spMkLst>
        </pc:spChg>
        <pc:picChg chg="add mod">
          <ac:chgData name="김원중" userId="0fd2874a-5fe2-4da8-a9fe-3d76174e5028" providerId="ADAL" clId="{143E72E6-4C07-43FA-AE96-A1F38CAB8DFC}" dt="2022-05-30T15:49:38.080" v="3900" actId="1076"/>
          <ac:picMkLst>
            <pc:docMk/>
            <pc:sldMk cId="3315038011" sldId="263"/>
            <ac:picMk id="2050" creationId="{5DDB5EC0-D4FE-FBF7-1FB8-81022D2BAF30}"/>
          </ac:picMkLst>
        </pc:picChg>
      </pc:sldChg>
      <pc:sldChg chg="modSp add mod">
        <pc:chgData name="김원중" userId="0fd2874a-5fe2-4da8-a9fe-3d76174e5028" providerId="ADAL" clId="{143E72E6-4C07-43FA-AE96-A1F38CAB8DFC}" dt="2022-05-30T15:42:24.516" v="3176"/>
        <pc:sldMkLst>
          <pc:docMk/>
          <pc:sldMk cId="3354650774" sldId="264"/>
        </pc:sldMkLst>
        <pc:spChg chg="mod">
          <ac:chgData name="김원중" userId="0fd2874a-5fe2-4da8-a9fe-3d76174e5028" providerId="ADAL" clId="{143E72E6-4C07-43FA-AE96-A1F38CAB8DFC}" dt="2022-05-30T15:41:41.915" v="3046"/>
          <ac:spMkLst>
            <pc:docMk/>
            <pc:sldMk cId="3354650774" sldId="264"/>
            <ac:spMk id="2" creationId="{03B50781-1D81-5ECA-5F4B-25A759D3A99C}"/>
          </ac:spMkLst>
        </pc:spChg>
        <pc:spChg chg="mod">
          <ac:chgData name="김원중" userId="0fd2874a-5fe2-4da8-a9fe-3d76174e5028" providerId="ADAL" clId="{143E72E6-4C07-43FA-AE96-A1F38CAB8DFC}" dt="2022-05-30T15:42:24.516" v="3176"/>
          <ac:spMkLst>
            <pc:docMk/>
            <pc:sldMk cId="3354650774" sldId="264"/>
            <ac:spMk id="3" creationId="{06211503-C7D3-C915-26A8-7C4199D9A814}"/>
          </ac:spMkLst>
        </pc:spChg>
        <pc:spChg chg="mod">
          <ac:chgData name="김원중" userId="0fd2874a-5fe2-4da8-a9fe-3d76174e5028" providerId="ADAL" clId="{143E72E6-4C07-43FA-AE96-A1F38CAB8DFC}" dt="2022-05-30T15:41:49.526" v="3049" actId="1076"/>
          <ac:spMkLst>
            <pc:docMk/>
            <pc:sldMk cId="3354650774" sldId="264"/>
            <ac:spMk id="5" creationId="{74E4F905-7B0F-8828-9968-4241F2F6CA11}"/>
          </ac:spMkLst>
        </pc:spChg>
      </pc:sldChg>
      <pc:sldChg chg="modSp new mod">
        <pc:chgData name="김원중" userId="0fd2874a-5fe2-4da8-a9fe-3d76174e5028" providerId="ADAL" clId="{143E72E6-4C07-43FA-AE96-A1F38CAB8DFC}" dt="2022-05-30T16:00:27.537" v="4778"/>
        <pc:sldMkLst>
          <pc:docMk/>
          <pc:sldMk cId="1580382865" sldId="265"/>
        </pc:sldMkLst>
        <pc:spChg chg="mod">
          <ac:chgData name="김원중" userId="0fd2874a-5fe2-4da8-a9fe-3d76174e5028" providerId="ADAL" clId="{143E72E6-4C07-43FA-AE96-A1F38CAB8DFC}" dt="2022-05-30T15:53:20.854" v="3988"/>
          <ac:spMkLst>
            <pc:docMk/>
            <pc:sldMk cId="1580382865" sldId="265"/>
            <ac:spMk id="2" creationId="{02C54B49-A655-1689-989C-471CF2CBFAC1}"/>
          </ac:spMkLst>
        </pc:spChg>
        <pc:spChg chg="mod">
          <ac:chgData name="김원중" userId="0fd2874a-5fe2-4da8-a9fe-3d76174e5028" providerId="ADAL" clId="{143E72E6-4C07-43FA-AE96-A1F38CAB8DFC}" dt="2022-05-30T16:00:27.537" v="4778"/>
          <ac:spMkLst>
            <pc:docMk/>
            <pc:sldMk cId="1580382865" sldId="265"/>
            <ac:spMk id="3" creationId="{E12E755A-9A43-9B33-425E-E3399E15F8EE}"/>
          </ac:spMkLst>
        </pc:spChg>
      </pc:sldChg>
      <pc:sldChg chg="modSp new mod">
        <pc:chgData name="김원중" userId="0fd2874a-5fe2-4da8-a9fe-3d76174e5028" providerId="ADAL" clId="{143E72E6-4C07-43FA-AE96-A1F38CAB8DFC}" dt="2022-05-30T16:07:35.127" v="5275" actId="20577"/>
        <pc:sldMkLst>
          <pc:docMk/>
          <pc:sldMk cId="864669117" sldId="266"/>
        </pc:sldMkLst>
        <pc:spChg chg="mod">
          <ac:chgData name="김원중" userId="0fd2874a-5fe2-4da8-a9fe-3d76174e5028" providerId="ADAL" clId="{143E72E6-4C07-43FA-AE96-A1F38CAB8DFC}" dt="2022-05-30T16:00:58.352" v="4796"/>
          <ac:spMkLst>
            <pc:docMk/>
            <pc:sldMk cId="864669117" sldId="266"/>
            <ac:spMk id="2" creationId="{29B92A92-DF90-EE91-E01E-36ACFF8348FD}"/>
          </ac:spMkLst>
        </pc:spChg>
        <pc:spChg chg="mod">
          <ac:chgData name="김원중" userId="0fd2874a-5fe2-4da8-a9fe-3d76174e5028" providerId="ADAL" clId="{143E72E6-4C07-43FA-AE96-A1F38CAB8DFC}" dt="2022-05-30T16:07:35.127" v="5275" actId="20577"/>
          <ac:spMkLst>
            <pc:docMk/>
            <pc:sldMk cId="864669117" sldId="266"/>
            <ac:spMk id="3" creationId="{D48C8C38-C377-90B1-90B9-8CDD775F0E69}"/>
          </ac:spMkLst>
        </pc:spChg>
      </pc:sldChg>
      <pc:sldChg chg="addSp delSp modSp new mod modAnim">
        <pc:chgData name="김원중" userId="0fd2874a-5fe2-4da8-a9fe-3d76174e5028" providerId="ADAL" clId="{143E72E6-4C07-43FA-AE96-A1F38CAB8DFC}" dt="2022-05-30T16:26:17.647" v="6039" actId="11529"/>
        <pc:sldMkLst>
          <pc:docMk/>
          <pc:sldMk cId="1926261399" sldId="267"/>
        </pc:sldMkLst>
        <pc:spChg chg="mod">
          <ac:chgData name="김원중" userId="0fd2874a-5fe2-4da8-a9fe-3d76174e5028" providerId="ADAL" clId="{143E72E6-4C07-43FA-AE96-A1F38CAB8DFC}" dt="2022-05-30T16:09:45.498" v="5380"/>
          <ac:spMkLst>
            <pc:docMk/>
            <pc:sldMk cId="1926261399" sldId="267"/>
            <ac:spMk id="2" creationId="{44548D6F-AAFF-A0E8-5123-6F0E81CEAFBF}"/>
          </ac:spMkLst>
        </pc:spChg>
        <pc:spChg chg="mod">
          <ac:chgData name="김원중" userId="0fd2874a-5fe2-4da8-a9fe-3d76174e5028" providerId="ADAL" clId="{143E72E6-4C07-43FA-AE96-A1F38CAB8DFC}" dt="2022-05-30T16:25:43.516" v="6029" actId="1076"/>
          <ac:spMkLst>
            <pc:docMk/>
            <pc:sldMk cId="1926261399" sldId="267"/>
            <ac:spMk id="3" creationId="{80097F3D-1960-5B8A-07AD-DFA693FE5AF5}"/>
          </ac:spMkLst>
        </pc:spChg>
        <pc:picChg chg="add mod">
          <ac:chgData name="김원중" userId="0fd2874a-5fe2-4da8-a9fe-3d76174e5028" providerId="ADAL" clId="{143E72E6-4C07-43FA-AE96-A1F38CAB8DFC}" dt="2022-05-30T16:25:48.044" v="6030" actId="1076"/>
          <ac:picMkLst>
            <pc:docMk/>
            <pc:sldMk cId="1926261399" sldId="267"/>
            <ac:picMk id="3074" creationId="{4FF42AB0-B811-20C1-CF07-5A53DADAC585}"/>
          </ac:picMkLst>
        </pc:picChg>
        <pc:cxnChg chg="add del mod">
          <ac:chgData name="김원중" userId="0fd2874a-5fe2-4da8-a9fe-3d76174e5028" providerId="ADAL" clId="{143E72E6-4C07-43FA-AE96-A1F38CAB8DFC}" dt="2022-05-30T16:26:17.647" v="6039" actId="11529"/>
          <ac:cxnSpMkLst>
            <pc:docMk/>
            <pc:sldMk cId="1926261399" sldId="267"/>
            <ac:cxnSpMk id="5" creationId="{0A1CD4AF-4B8B-AF40-E65E-345FB63819FF}"/>
          </ac:cxnSpMkLst>
        </pc:cxnChg>
      </pc:sldChg>
      <pc:sldChg chg="addSp modSp new mod modAnim">
        <pc:chgData name="김원중" userId="0fd2874a-5fe2-4da8-a9fe-3d76174e5028" providerId="ADAL" clId="{143E72E6-4C07-43FA-AE96-A1F38CAB8DFC}" dt="2022-05-30T16:33:37.533" v="6326"/>
        <pc:sldMkLst>
          <pc:docMk/>
          <pc:sldMk cId="3198778836" sldId="268"/>
        </pc:sldMkLst>
        <pc:spChg chg="mod">
          <ac:chgData name="김원중" userId="0fd2874a-5fe2-4da8-a9fe-3d76174e5028" providerId="ADAL" clId="{143E72E6-4C07-43FA-AE96-A1F38CAB8DFC}" dt="2022-05-30T16:31:09.932" v="6070"/>
          <ac:spMkLst>
            <pc:docMk/>
            <pc:sldMk cId="3198778836" sldId="268"/>
            <ac:spMk id="2" creationId="{1288C20E-BF52-6209-4FEA-16B3B3206A9E}"/>
          </ac:spMkLst>
        </pc:spChg>
        <pc:spChg chg="mod">
          <ac:chgData name="김원중" userId="0fd2874a-5fe2-4da8-a9fe-3d76174e5028" providerId="ADAL" clId="{143E72E6-4C07-43FA-AE96-A1F38CAB8DFC}" dt="2022-05-30T16:32:44.887" v="6322" actId="115"/>
          <ac:spMkLst>
            <pc:docMk/>
            <pc:sldMk cId="3198778836" sldId="268"/>
            <ac:spMk id="3" creationId="{AD5E693A-EF77-C66D-D43D-4A522027D158}"/>
          </ac:spMkLst>
        </pc:spChg>
        <pc:picChg chg="add mod">
          <ac:chgData name="김원중" userId="0fd2874a-5fe2-4da8-a9fe-3d76174e5028" providerId="ADAL" clId="{143E72E6-4C07-43FA-AE96-A1F38CAB8DFC}" dt="2022-05-30T16:33:34.246" v="6325" actId="1076"/>
          <ac:picMkLst>
            <pc:docMk/>
            <pc:sldMk cId="3198778836" sldId="268"/>
            <ac:picMk id="4098" creationId="{77750352-D343-0EAD-01CB-CD6BF345F05D}"/>
          </ac:picMkLst>
        </pc:picChg>
      </pc:sldChg>
      <pc:sldChg chg="modSp new mod">
        <pc:chgData name="김원중" userId="0fd2874a-5fe2-4da8-a9fe-3d76174e5028" providerId="ADAL" clId="{143E72E6-4C07-43FA-AE96-A1F38CAB8DFC}" dt="2022-05-30T16:44:00.206" v="7159" actId="113"/>
        <pc:sldMkLst>
          <pc:docMk/>
          <pc:sldMk cId="4160841220" sldId="269"/>
        </pc:sldMkLst>
        <pc:spChg chg="mod">
          <ac:chgData name="김원중" userId="0fd2874a-5fe2-4da8-a9fe-3d76174e5028" providerId="ADAL" clId="{143E72E6-4C07-43FA-AE96-A1F38CAB8DFC}" dt="2022-05-30T16:34:42.001" v="6342"/>
          <ac:spMkLst>
            <pc:docMk/>
            <pc:sldMk cId="4160841220" sldId="269"/>
            <ac:spMk id="2" creationId="{E43033C5-0FB9-7D74-9046-C037FD9EA5C6}"/>
          </ac:spMkLst>
        </pc:spChg>
        <pc:spChg chg="mod">
          <ac:chgData name="김원중" userId="0fd2874a-5fe2-4da8-a9fe-3d76174e5028" providerId="ADAL" clId="{143E72E6-4C07-43FA-AE96-A1F38CAB8DFC}" dt="2022-05-30T16:44:00.206" v="7159" actId="113"/>
          <ac:spMkLst>
            <pc:docMk/>
            <pc:sldMk cId="4160841220" sldId="269"/>
            <ac:spMk id="3" creationId="{96B43AA6-E933-997B-CE8F-123D725CA7A3}"/>
          </ac:spMkLst>
        </pc:spChg>
      </pc:sldChg>
    </pc:docChg>
  </pc:docChgLst>
  <pc:docChgLst>
    <pc:chgData name="김원중" userId="0fd2874a-5fe2-4da8-a9fe-3d76174e5028" providerId="ADAL" clId="{2953D419-3555-48CD-9A91-231A576164CE}"/>
    <pc:docChg chg="modSld">
      <pc:chgData name="김원중" userId="0fd2874a-5fe2-4da8-a9fe-3d76174e5028" providerId="ADAL" clId="{2953D419-3555-48CD-9A91-231A576164CE}" dt="2022-05-31T03:41:30.368" v="48" actId="20577"/>
      <pc:docMkLst>
        <pc:docMk/>
      </pc:docMkLst>
      <pc:sldChg chg="modSp mod">
        <pc:chgData name="김원중" userId="0fd2874a-5fe2-4da8-a9fe-3d76174e5028" providerId="ADAL" clId="{2953D419-3555-48CD-9A91-231A576164CE}" dt="2022-05-31T03:41:30.368" v="48" actId="20577"/>
        <pc:sldMkLst>
          <pc:docMk/>
          <pc:sldMk cId="1926261399" sldId="267"/>
        </pc:sldMkLst>
        <pc:spChg chg="mod">
          <ac:chgData name="김원중" userId="0fd2874a-5fe2-4da8-a9fe-3d76174e5028" providerId="ADAL" clId="{2953D419-3555-48CD-9A91-231A576164CE}" dt="2022-05-31T03:41:30.368" v="48" actId="20577"/>
          <ac:spMkLst>
            <pc:docMk/>
            <pc:sldMk cId="1926261399" sldId="267"/>
            <ac:spMk id="3" creationId="{80097F3D-1960-5B8A-07AD-DFA693FE5AF5}"/>
          </ac:spMkLst>
        </pc:spChg>
      </pc:sldChg>
      <pc:sldChg chg="modAnim">
        <pc:chgData name="김원중" userId="0fd2874a-5fe2-4da8-a9fe-3d76174e5028" providerId="ADAL" clId="{2953D419-3555-48CD-9A91-231A576164CE}" dt="2022-05-31T03:40:20.080" v="0"/>
        <pc:sldMkLst>
          <pc:docMk/>
          <pc:sldMk cId="3198778836" sldId="268"/>
        </pc:sldMkLst>
      </pc:sldChg>
    </pc:docChg>
  </pc:docChgLst>
</pc:chgInfo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/>
          <a:lstStyle>
            <a:lvl1pPr algn="l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83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429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505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35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56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88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58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44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053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09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919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52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400" b="1" i="0" kern="1200" spc="1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6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6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6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6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6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비디오 3" descr="텍스트, 칠판이(가) 표시된 사진&#10;&#10;자동 생성된 설명">
            <a:extLst>
              <a:ext uri="{FF2B5EF4-FFF2-40B4-BE49-F238E27FC236}">
                <a16:creationId xmlns:a16="http://schemas.microsoft.com/office/drawing/2014/main" id="{67777E3F-56E7-023F-2507-9DB9890856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839A900-BC5B-A45B-F627-6EE669C7C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r>
              <a:rPr lang="ko-KR" altLang="en-US" sz="4400"/>
              <a:t>불완전성의 원리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F947A0-8A57-1A0D-0F72-2D5D1BB9D5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r>
              <a:rPr lang="ko-KR" altLang="en-US" sz="2000"/>
              <a:t>김원중 개인발표</a:t>
            </a:r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806456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C54B49-A655-1689-989C-471CF2CBF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괴델수란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2E755A-9A43-9B33-425E-E3399E15F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모든 공식을 가산집합의 크기로 바꿔버리는 방식</a:t>
            </a:r>
            <a:endParaRPr lang="en-US" altLang="ko-KR" dirty="0"/>
          </a:p>
          <a:p>
            <a:r>
              <a:rPr lang="en-US" altLang="ko-KR" dirty="0"/>
              <a:t>ex) +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1, -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2, x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3, =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4 … </a:t>
            </a:r>
            <a:r>
              <a:rPr lang="en-US" altLang="ko-KR" dirty="0">
                <a:sym typeface="Wingdings" panose="05000000000000000000" pitchFamily="2" charset="2"/>
              </a:rPr>
              <a:t></a:t>
            </a:r>
            <a:r>
              <a:rPr lang="en-US" altLang="ko-KR" dirty="0"/>
              <a:t> </a:t>
            </a:r>
            <a:r>
              <a:rPr lang="ko-KR" altLang="en-US" dirty="0"/>
              <a:t>연산 정의</a:t>
            </a:r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1 = 0n, 2 = 0nn, 3 = 0nnn , …</a:t>
            </a:r>
            <a:r>
              <a:rPr lang="en-US" altLang="ko-KR" dirty="0"/>
              <a:t> , n </a:t>
            </a:r>
            <a:r>
              <a:rPr lang="en-US" altLang="ko-KR" dirty="0">
                <a:sym typeface="Wingdings" panose="05000000000000000000" pitchFamily="2" charset="2"/>
              </a:rPr>
              <a:t> 15, 0 = 16 </a:t>
            </a:r>
            <a:r>
              <a:rPr lang="ko-KR" altLang="en-US" dirty="0">
                <a:sym typeface="Wingdings" panose="05000000000000000000" pitchFamily="2" charset="2"/>
              </a:rPr>
              <a:t>자연수 정의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/>
              <a:t>공식을 왼쪽부터 숫자로 바꿀 수 있음</a:t>
            </a:r>
            <a:endParaRPr lang="en-US" altLang="ko-KR" dirty="0"/>
          </a:p>
          <a:p>
            <a:r>
              <a:rPr lang="en-US" altLang="ko-KR" dirty="0"/>
              <a:t>Ex) 1 + 1 = 2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16,15,1,16,15,4,16,15,15</a:t>
            </a:r>
          </a:p>
          <a:p>
            <a:r>
              <a:rPr lang="ko-KR" altLang="en-US" dirty="0"/>
              <a:t>소인수 분해의 형태로 소수를 자릿수로 표현함</a:t>
            </a:r>
            <a:endParaRPr lang="en-US" altLang="ko-KR" dirty="0"/>
          </a:p>
          <a:p>
            <a:r>
              <a:rPr lang="en-US" altLang="ko-KR" dirty="0"/>
              <a:t>2^16</a:t>
            </a:r>
            <a:r>
              <a:rPr lang="ko-KR" altLang="en-US" dirty="0"/>
              <a:t>*</a:t>
            </a:r>
            <a:r>
              <a:rPr lang="en-US" altLang="ko-KR" dirty="0"/>
              <a:t>3^15</a:t>
            </a:r>
            <a:r>
              <a:rPr lang="ko-KR" altLang="en-US" dirty="0"/>
              <a:t>*</a:t>
            </a:r>
            <a:r>
              <a:rPr lang="en-US" altLang="ko-KR" dirty="0"/>
              <a:t>5^1</a:t>
            </a:r>
            <a:r>
              <a:rPr lang="ko-KR" altLang="en-US" dirty="0"/>
              <a:t>* </a:t>
            </a:r>
            <a:r>
              <a:rPr lang="en-US" altLang="ko-KR" dirty="0"/>
              <a:t>… 23^15</a:t>
            </a:r>
          </a:p>
          <a:p>
            <a:r>
              <a:rPr lang="ko-KR" altLang="en-US" dirty="0"/>
              <a:t>자연수 하나당 공식 하나로 대응됨</a:t>
            </a:r>
          </a:p>
        </p:txBody>
      </p:sp>
    </p:spTree>
    <p:extLst>
      <p:ext uri="{BB962C8B-B14F-4D97-AF65-F5344CB8AC3E}">
        <p14:creationId xmlns:p14="http://schemas.microsoft.com/office/powerpoint/2010/main" val="1580382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B92A92-DF90-EE91-E01E-36ACFF834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Dem </a:t>
            </a:r>
            <a:r>
              <a:rPr lang="ko-KR" altLang="en-US" dirty="0"/>
              <a:t>과 </a:t>
            </a:r>
            <a:r>
              <a:rPr lang="en-US" altLang="ko-KR" dirty="0"/>
              <a:t>Sub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8C8C38-C377-90B1-90B9-8CDD775F0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앞의 </a:t>
            </a:r>
            <a:r>
              <a:rPr lang="ko-KR" altLang="en-US" dirty="0" err="1"/>
              <a:t>괴델수에</a:t>
            </a:r>
            <a:r>
              <a:rPr lang="ko-KR" altLang="en-US" dirty="0"/>
              <a:t> 따르면 자연수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</a:t>
            </a:r>
            <a:r>
              <a:rPr lang="ko-KR" altLang="en-US" dirty="0"/>
              <a:t>공식으로 치환이 가능하다</a:t>
            </a:r>
            <a:r>
              <a:rPr lang="en-US" altLang="ko-KR" dirty="0"/>
              <a:t>. </a:t>
            </a:r>
            <a:r>
              <a:rPr lang="ko-KR" altLang="en-US" dirty="0"/>
              <a:t>이제부터 나오는 모든 자연수는 공식으로 생각한다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Dem(</a:t>
            </a:r>
            <a:r>
              <a:rPr lang="en-US" altLang="ko-KR" dirty="0" err="1"/>
              <a:t>x,z</a:t>
            </a:r>
            <a:r>
              <a:rPr lang="en-US" altLang="ko-KR" dirty="0"/>
              <a:t>): x</a:t>
            </a:r>
            <a:r>
              <a:rPr lang="ko-KR" altLang="en-US" dirty="0"/>
              <a:t>는 </a:t>
            </a:r>
            <a:r>
              <a:rPr lang="en-US" altLang="ko-KR" dirty="0"/>
              <a:t>z</a:t>
            </a:r>
            <a:r>
              <a:rPr lang="ko-KR" altLang="en-US" dirty="0"/>
              <a:t>를 증명한다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Sub(</a:t>
            </a:r>
            <a:r>
              <a:rPr lang="en-US" altLang="ko-KR" dirty="0" err="1"/>
              <a:t>m,a,m</a:t>
            </a:r>
            <a:r>
              <a:rPr lang="en-US" altLang="ko-KR" dirty="0"/>
              <a:t>): m(</a:t>
            </a:r>
            <a:r>
              <a:rPr lang="ko-KR" altLang="en-US" dirty="0"/>
              <a:t>공식</a:t>
            </a:r>
            <a:r>
              <a:rPr lang="en-US" altLang="ko-KR" dirty="0"/>
              <a:t>)</a:t>
            </a:r>
            <a:r>
              <a:rPr lang="ko-KR" altLang="en-US" dirty="0"/>
              <a:t>에서 </a:t>
            </a:r>
            <a:r>
              <a:rPr lang="en-US" altLang="ko-KR" dirty="0"/>
              <a:t>a(</a:t>
            </a:r>
            <a:r>
              <a:rPr lang="ko-KR" altLang="en-US" dirty="0"/>
              <a:t>숫자</a:t>
            </a:r>
            <a:r>
              <a:rPr lang="en-US" altLang="ko-KR" dirty="0"/>
              <a:t>)</a:t>
            </a:r>
            <a:r>
              <a:rPr lang="ko-KR" altLang="en-US" dirty="0"/>
              <a:t>가 나오는 부분을 </a:t>
            </a:r>
            <a:r>
              <a:rPr lang="en-US" altLang="ko-KR" dirty="0"/>
              <a:t>m</a:t>
            </a:r>
            <a:r>
              <a:rPr lang="ko-KR" altLang="en-US" dirty="0"/>
              <a:t>으로 치환한다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4669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548D6F-AAFF-A0E8-5123-6F0E81CEA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완전한 공리를 구해보자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097F3D-1960-5B8A-07AD-DFA693FE5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(x) ~ Dem(</a:t>
            </a:r>
            <a:r>
              <a:rPr lang="en-US" altLang="ko-KR" dirty="0" err="1"/>
              <a:t>x,z</a:t>
            </a:r>
            <a:r>
              <a:rPr lang="en-US" altLang="ko-KR" dirty="0"/>
              <a:t>): </a:t>
            </a:r>
            <a:r>
              <a:rPr lang="ko-KR" altLang="en-US" dirty="0"/>
              <a:t>공식 </a:t>
            </a:r>
            <a:r>
              <a:rPr lang="en-US" altLang="ko-KR" dirty="0"/>
              <a:t>z</a:t>
            </a:r>
            <a:r>
              <a:rPr lang="ko-KR" altLang="en-US" dirty="0"/>
              <a:t>를 증명하는 과정 </a:t>
            </a:r>
            <a:r>
              <a:rPr lang="en-US" altLang="ko-KR" dirty="0"/>
              <a:t>x</a:t>
            </a:r>
            <a:r>
              <a:rPr lang="ko-KR" altLang="en-US" dirty="0"/>
              <a:t>는 존재하지 않는다</a:t>
            </a:r>
            <a:r>
              <a:rPr lang="en-US" altLang="ko-KR" dirty="0"/>
              <a:t>. z</a:t>
            </a:r>
            <a:r>
              <a:rPr lang="ko-KR" altLang="en-US" dirty="0"/>
              <a:t>는 증명 불가능하다는 명제</a:t>
            </a:r>
            <a:r>
              <a:rPr lang="en-US" altLang="ko-KR" dirty="0"/>
              <a:t>(~ : </a:t>
            </a:r>
            <a:r>
              <a:rPr lang="ko-KR" altLang="en-US"/>
              <a:t>부정의 의미</a:t>
            </a:r>
            <a:r>
              <a:rPr lang="en-US" altLang="ko-KR"/>
              <a:t>)</a:t>
            </a:r>
            <a:endParaRPr lang="en-US" altLang="ko-KR" dirty="0"/>
          </a:p>
          <a:p>
            <a:r>
              <a:rPr lang="en-US" altLang="ko-KR" dirty="0"/>
              <a:t>z</a:t>
            </a:r>
            <a:r>
              <a:rPr lang="ko-KR" altLang="en-US" dirty="0"/>
              <a:t>에다가 </a:t>
            </a:r>
            <a:r>
              <a:rPr lang="en-US" altLang="ko-KR" dirty="0"/>
              <a:t>Sub(y,13,y)</a:t>
            </a:r>
            <a:r>
              <a:rPr lang="ko-KR" altLang="en-US" dirty="0"/>
              <a:t>를 넣으면 어떻게 될까</a:t>
            </a:r>
            <a:r>
              <a:rPr lang="en-US" altLang="ko-KR" dirty="0"/>
              <a:t>? </a:t>
            </a:r>
            <a:r>
              <a:rPr lang="ko-KR" altLang="en-US" u="sng" dirty="0"/>
              <a:t>모든 명제는 증명하지 못한다는 것을 증명할 수 있다는 것을 증명할 수 있을까</a:t>
            </a:r>
            <a:r>
              <a:rPr lang="en-US" altLang="ko-KR" u="sng" dirty="0"/>
              <a:t>?</a:t>
            </a:r>
          </a:p>
          <a:p>
            <a:r>
              <a:rPr lang="en-US" altLang="ko-KR" dirty="0"/>
              <a:t>(x) ~Dem(</a:t>
            </a:r>
            <a:r>
              <a:rPr lang="en-US" altLang="ko-KR" dirty="0" err="1"/>
              <a:t>x,Sub</a:t>
            </a:r>
            <a:r>
              <a:rPr lang="en-US" altLang="ko-KR" dirty="0"/>
              <a:t>(y,13,y))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</a:t>
            </a:r>
            <a:r>
              <a:rPr lang="ko-KR" altLang="en-US" dirty="0" err="1"/>
              <a:t>괴델수화</a:t>
            </a:r>
            <a:r>
              <a:rPr lang="ko-KR" altLang="en-US" dirty="0"/>
              <a:t> </a:t>
            </a:r>
            <a:r>
              <a:rPr lang="en-US" altLang="ko-KR" dirty="0"/>
              <a:t>n(</a:t>
            </a:r>
            <a:r>
              <a:rPr lang="ko-KR" altLang="en-US" dirty="0"/>
              <a:t>이라고 가정해보면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(x) ~Dem(</a:t>
            </a:r>
            <a:r>
              <a:rPr lang="en-US" altLang="ko-KR" dirty="0" err="1"/>
              <a:t>x,Sub</a:t>
            </a:r>
            <a:r>
              <a:rPr lang="en-US" altLang="ko-KR" dirty="0"/>
              <a:t>(n,13,n))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</a:t>
            </a:r>
            <a:r>
              <a:rPr lang="ko-KR" altLang="en-US" dirty="0" err="1"/>
              <a:t>괴델수화</a:t>
            </a:r>
            <a:r>
              <a:rPr lang="ko-KR" altLang="en-US" dirty="0"/>
              <a:t> </a:t>
            </a:r>
            <a:r>
              <a:rPr lang="en-US" altLang="ko-KR" dirty="0"/>
              <a:t>Sub(n,13,n) !?!?!?!</a:t>
            </a:r>
            <a:endParaRPr lang="ko-KR" altLang="en-US" dirty="0"/>
          </a:p>
        </p:txBody>
      </p:sp>
      <p:pic>
        <p:nvPicPr>
          <p:cNvPr id="3074" name="Picture 2" descr="56 Best Surprised Cat Faces ideas | cats, funny cats, cute animals">
            <a:extLst>
              <a:ext uri="{FF2B5EF4-FFF2-40B4-BE49-F238E27FC236}">
                <a16:creationId xmlns:a16="http://schemas.microsoft.com/office/drawing/2014/main" id="{4FF42AB0-B811-20C1-CF07-5A53DADAC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5425" y="4508077"/>
            <a:ext cx="2238375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26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88C20E-BF52-6209-4FEA-16B3B3206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불완전성의 원리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5E693A-EF77-C66D-D43D-4A522027D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괴델수</a:t>
            </a:r>
            <a:r>
              <a:rPr lang="ko-KR" altLang="en-US" dirty="0"/>
              <a:t> </a:t>
            </a:r>
            <a:r>
              <a:rPr lang="en-US" altLang="ko-KR" dirty="0"/>
              <a:t>n</a:t>
            </a:r>
            <a:r>
              <a:rPr lang="ko-KR" altLang="en-US" dirty="0"/>
              <a:t>은 참이지만 증명 불가능하다</a:t>
            </a:r>
            <a:r>
              <a:rPr lang="en-US" altLang="ko-KR" dirty="0"/>
              <a:t>!!!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참인지 거짓인지 모른다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</a:t>
            </a:r>
            <a:r>
              <a:rPr lang="en-US" altLang="ko-KR" dirty="0"/>
              <a:t> </a:t>
            </a:r>
            <a:r>
              <a:rPr lang="ko-KR" altLang="en-US" u="sng" dirty="0"/>
              <a:t>이런 공식은 하나 이상이 존재하게 되고 </a:t>
            </a:r>
            <a:r>
              <a:rPr lang="ko-KR" altLang="en-US" u="sng" dirty="0" err="1"/>
              <a:t>페아노</a:t>
            </a:r>
            <a:r>
              <a:rPr lang="ko-KR" altLang="en-US" u="sng" dirty="0"/>
              <a:t> 공리계를 만족시키는 모든 공리계는 불완전하다</a:t>
            </a:r>
          </a:p>
        </p:txBody>
      </p:sp>
      <p:pic>
        <p:nvPicPr>
          <p:cNvPr id="4098" name="Picture 2" descr="참조] David Hilbert 묘비명">
            <a:extLst>
              <a:ext uri="{FF2B5EF4-FFF2-40B4-BE49-F238E27FC236}">
                <a16:creationId xmlns:a16="http://schemas.microsoft.com/office/drawing/2014/main" id="{77750352-D343-0EAD-01CB-CD6BF345F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6337" y="4105275"/>
            <a:ext cx="2219325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8778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033C5-0FB9-7D74-9046-C037FD9EA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B43AA6-E933-997B-CE8F-123D725CA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산술학이 </a:t>
            </a:r>
            <a:r>
              <a:rPr lang="ko-KR" altLang="en-US" dirty="0" err="1"/>
              <a:t>무모순이다를</a:t>
            </a:r>
            <a:r>
              <a:rPr lang="ko-KR" altLang="en-US" dirty="0"/>
              <a:t> 공식으로 바꾼다면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en-US" altLang="ko-KR" dirty="0" err="1"/>
              <a:t>Ey</a:t>
            </a:r>
            <a:r>
              <a:rPr lang="en-US" altLang="ko-KR" dirty="0"/>
              <a:t>)(x)~Dem(</a:t>
            </a:r>
            <a:r>
              <a:rPr lang="en-US" altLang="ko-KR" dirty="0" err="1"/>
              <a:t>x,y</a:t>
            </a:r>
            <a:r>
              <a:rPr lang="en-US" altLang="ko-KR" dirty="0"/>
              <a:t>)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증명이 불가능한 참인 명제 </a:t>
            </a:r>
            <a:r>
              <a:rPr lang="en-US" altLang="ko-KR" dirty="0">
                <a:sym typeface="Wingdings" panose="05000000000000000000" pitchFamily="2" charset="2"/>
              </a:rPr>
              <a:t>y</a:t>
            </a:r>
            <a:r>
              <a:rPr lang="ko-KR" altLang="en-US" dirty="0">
                <a:sym typeface="Wingdings" panose="05000000000000000000" pitchFamily="2" charset="2"/>
              </a:rPr>
              <a:t>는 존재한다</a:t>
            </a:r>
            <a:r>
              <a:rPr lang="en-US" altLang="ko-KR" dirty="0">
                <a:sym typeface="Wingdings" panose="05000000000000000000" pitchFamily="2" charset="2"/>
              </a:rPr>
              <a:t>. </a:t>
            </a:r>
            <a:r>
              <a:rPr lang="ko-KR" altLang="en-US" dirty="0">
                <a:sym typeface="Wingdings" panose="05000000000000000000" pitchFamily="2" charset="2"/>
              </a:rPr>
              <a:t>즉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산술학이 </a:t>
            </a:r>
            <a:r>
              <a:rPr lang="ko-KR" altLang="en-US" dirty="0" err="1">
                <a:sym typeface="Wingdings" panose="05000000000000000000" pitchFamily="2" charset="2"/>
              </a:rPr>
              <a:t>무모순이다라는</a:t>
            </a:r>
            <a:r>
              <a:rPr lang="ko-KR" altLang="en-US" dirty="0">
                <a:sym typeface="Wingdings" panose="05000000000000000000" pitchFamily="2" charset="2"/>
              </a:rPr>
              <a:t> 공식을 </a:t>
            </a:r>
            <a:r>
              <a:rPr lang="en-US" altLang="ko-KR" dirty="0">
                <a:sym typeface="Wingdings" panose="05000000000000000000" pitchFamily="2" charset="2"/>
              </a:rPr>
              <a:t>A</a:t>
            </a:r>
            <a:r>
              <a:rPr lang="ko-KR" altLang="en-US" dirty="0">
                <a:sym typeface="Wingdings" panose="05000000000000000000" pitchFamily="2" charset="2"/>
              </a:rPr>
              <a:t>라고 하면</a:t>
            </a:r>
            <a:r>
              <a:rPr lang="en-US" altLang="ko-KR" dirty="0">
                <a:sym typeface="Wingdings" panose="05000000000000000000" pitchFamily="2" charset="2"/>
              </a:rPr>
              <a:t>,</a:t>
            </a:r>
          </a:p>
          <a:p>
            <a:r>
              <a:rPr lang="en-US" altLang="ko-KR" dirty="0"/>
              <a:t>(</a:t>
            </a:r>
            <a:r>
              <a:rPr lang="en-US" altLang="ko-KR" dirty="0" err="1"/>
              <a:t>Ey</a:t>
            </a:r>
            <a:r>
              <a:rPr lang="en-US" altLang="ko-KR" dirty="0"/>
              <a:t>)(x)~Dem(</a:t>
            </a:r>
            <a:r>
              <a:rPr lang="en-US" altLang="ko-KR" dirty="0" err="1"/>
              <a:t>x,y</a:t>
            </a:r>
            <a:r>
              <a:rPr lang="en-US" altLang="ko-KR" dirty="0"/>
              <a:t>) </a:t>
            </a:r>
            <a:r>
              <a:rPr lang="ko-KR" altLang="en-US" dirty="0"/>
              <a:t>⊂ </a:t>
            </a:r>
            <a:r>
              <a:rPr lang="en-US" altLang="ko-KR" dirty="0"/>
              <a:t>(x) ~ Dem(</a:t>
            </a:r>
            <a:r>
              <a:rPr lang="en-US" altLang="ko-KR" dirty="0" err="1"/>
              <a:t>x,Sub</a:t>
            </a:r>
            <a:r>
              <a:rPr lang="en-US" altLang="ko-KR" dirty="0"/>
              <a:t>(n,13,n)) </a:t>
            </a:r>
            <a:r>
              <a:rPr lang="en-US" altLang="ko-KR" dirty="0">
                <a:sym typeface="Wingdings" panose="05000000000000000000" pitchFamily="2" charset="2"/>
              </a:rPr>
              <a:t></a:t>
            </a:r>
            <a:r>
              <a:rPr lang="en-US" altLang="ko-KR" dirty="0"/>
              <a:t> A</a:t>
            </a:r>
            <a:r>
              <a:rPr lang="ko-KR" altLang="en-US" dirty="0"/>
              <a:t> ⊂ </a:t>
            </a:r>
            <a:r>
              <a:rPr lang="en-US" altLang="ko-KR" dirty="0"/>
              <a:t>G</a:t>
            </a:r>
          </a:p>
          <a:p>
            <a:r>
              <a:rPr lang="ko-KR" altLang="en-US" dirty="0"/>
              <a:t>이 명제가 참이라면 </a:t>
            </a:r>
            <a:r>
              <a:rPr lang="en-US" altLang="ko-KR" dirty="0"/>
              <a:t>G</a:t>
            </a:r>
            <a:r>
              <a:rPr lang="ko-KR" altLang="en-US" dirty="0"/>
              <a:t>도 참이 된다</a:t>
            </a:r>
            <a:r>
              <a:rPr lang="en-US" altLang="ko-KR" dirty="0"/>
              <a:t>. </a:t>
            </a:r>
            <a:r>
              <a:rPr lang="ko-KR" altLang="en-US" dirty="0"/>
              <a:t>문제는 </a:t>
            </a:r>
            <a:r>
              <a:rPr lang="en-US" altLang="ko-KR" dirty="0"/>
              <a:t>G</a:t>
            </a:r>
            <a:r>
              <a:rPr lang="ko-KR" altLang="en-US" dirty="0"/>
              <a:t>가 </a:t>
            </a:r>
            <a:r>
              <a:rPr lang="ko-KR" altLang="en-US" dirty="0" err="1"/>
              <a:t>참일경우</a:t>
            </a:r>
            <a:r>
              <a:rPr lang="ko-KR" altLang="en-US" dirty="0"/>
              <a:t> 참인지 거짓인지 모르므로 </a:t>
            </a:r>
            <a:r>
              <a:rPr lang="en-US" altLang="ko-KR" dirty="0"/>
              <a:t>~G</a:t>
            </a:r>
            <a:r>
              <a:rPr lang="ko-KR" altLang="en-US" dirty="0"/>
              <a:t>도 참이 되므로 모순된다</a:t>
            </a:r>
            <a:r>
              <a:rPr lang="en-US" altLang="ko-KR" dirty="0"/>
              <a:t>.</a:t>
            </a:r>
          </a:p>
          <a:p>
            <a:r>
              <a:rPr lang="ko-KR" altLang="en-US" b="1" u="sng" dirty="0"/>
              <a:t>즉</a:t>
            </a:r>
            <a:r>
              <a:rPr lang="en-US" altLang="ko-KR" b="1" u="sng" dirty="0"/>
              <a:t>, </a:t>
            </a:r>
            <a:r>
              <a:rPr lang="ko-KR" altLang="en-US" b="1" u="sng" dirty="0"/>
              <a:t>산술체계가 무모순이라면 정리가 아닌 공식을 찾을 수 있다는 것을 증명할 수 없다</a:t>
            </a:r>
            <a:r>
              <a:rPr lang="en-US" altLang="ko-KR" b="1" u="sng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0841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485560-F815-31FF-AEB2-C1F657497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들어가기 전의 주의사항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4A69D3-89F3-9243-3D3B-7CF2035C6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본 발표는 김원중 본인의 </a:t>
            </a:r>
            <a:r>
              <a:rPr lang="en-US" altLang="ko-KR" dirty="0"/>
              <a:t>5</a:t>
            </a:r>
            <a:r>
              <a:rPr lang="ko-KR" altLang="en-US" dirty="0" err="1"/>
              <a:t>년전</a:t>
            </a:r>
            <a:r>
              <a:rPr lang="ko-KR" altLang="en-US" dirty="0"/>
              <a:t> 기억을 끄집어 내서 작성하는 것이므로 틀린 부분이 존재할 수 있으므로 나중에 이걸 가지고 다른 사람한테 말했다가 틀렸을 경우 본인 책임이다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이것을 공부했을 당시에도 인터넷과 책을 뒤져가면서 공부하였으므로 </a:t>
            </a:r>
            <a:r>
              <a:rPr lang="ko-KR" altLang="en-US" dirty="0" err="1"/>
              <a:t>매우매우</a:t>
            </a:r>
            <a:r>
              <a:rPr lang="ko-KR" altLang="en-US" dirty="0"/>
              <a:t> 축약되고 왜곡된 형태이다</a:t>
            </a:r>
            <a:r>
              <a:rPr lang="en-US" altLang="ko-KR" dirty="0"/>
              <a:t>. </a:t>
            </a:r>
            <a:r>
              <a:rPr lang="ko-KR" altLang="en-US" dirty="0"/>
              <a:t>따라서 논리적 괴리감이 느낀다면 올바른 수학적 탐구자세를 가졌다고 생각하고 넘어가길 바란다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2736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2FD4C1-0949-EEBA-F665-524FFB28A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기하학의 </a:t>
            </a:r>
            <a:r>
              <a:rPr lang="en-US" altLang="ko-KR" dirty="0"/>
              <a:t>5</a:t>
            </a:r>
            <a:r>
              <a:rPr lang="ko-KR" altLang="en-US" dirty="0"/>
              <a:t>공준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79226B-504B-B2D9-7E16-A17CFA72C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어떤 한 점에서 어떤 다른 한 점으로 선분을 그릴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임의의 선분을 선을 따라 다른 선분으로 연장할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어떤 한 점을 중심으로 하고 이에 대한 거리</a:t>
            </a:r>
            <a:r>
              <a:rPr lang="en-US" altLang="ko-KR" dirty="0"/>
              <a:t>(</a:t>
            </a:r>
            <a:r>
              <a:rPr lang="ko-KR" altLang="en-US" dirty="0"/>
              <a:t>반지름</a:t>
            </a:r>
            <a:r>
              <a:rPr lang="en-US" altLang="ko-KR" dirty="0"/>
              <a:t>)</a:t>
            </a:r>
            <a:r>
              <a:rPr lang="ko-KR" altLang="en-US" dirty="0"/>
              <a:t>로 하나의 원을 그릴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모든 직각은 서로 같다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평행선 공준</a:t>
            </a:r>
            <a:r>
              <a:rPr lang="en-US" altLang="ko-KR" dirty="0"/>
              <a:t>: </a:t>
            </a:r>
            <a:r>
              <a:rPr lang="ko-KR" altLang="en-US" dirty="0"/>
              <a:t>두 직선이 한 직선과 만날 때</a:t>
            </a:r>
            <a:r>
              <a:rPr lang="en-US" altLang="ko-KR" dirty="0"/>
              <a:t>, </a:t>
            </a:r>
            <a:r>
              <a:rPr lang="ko-KR" altLang="en-US" dirty="0"/>
              <a:t>같은 쪽에 있는 내각의 합이 </a:t>
            </a:r>
            <a:r>
              <a:rPr lang="en-US" altLang="ko-KR" dirty="0"/>
              <a:t>2</a:t>
            </a:r>
            <a:r>
              <a:rPr lang="ko-KR" altLang="en-US" dirty="0"/>
              <a:t>직각</a:t>
            </a:r>
            <a:r>
              <a:rPr lang="en-US" altLang="ko-KR" dirty="0"/>
              <a:t>(180˚)</a:t>
            </a:r>
            <a:r>
              <a:rPr lang="ko-KR" altLang="en-US" dirty="0"/>
              <a:t>보다 작으면 이 두 직선을 연장할 때 </a:t>
            </a:r>
            <a:r>
              <a:rPr lang="en-US" altLang="ko-KR" dirty="0"/>
              <a:t>2</a:t>
            </a:r>
            <a:r>
              <a:rPr lang="ko-KR" altLang="en-US" dirty="0"/>
              <a:t>직각보다 작은 내각을 이루는 쪽에서 반드시 만난다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C4D7A04C-5F95-E266-AEA6-F80166D5EACE}"/>
              </a:ext>
            </a:extLst>
          </p:cNvPr>
          <p:cNvSpPr/>
          <p:nvPr/>
        </p:nvSpPr>
        <p:spPr>
          <a:xfrm rot="20000204">
            <a:off x="4247487" y="4074118"/>
            <a:ext cx="1401158" cy="47166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43924C-92C2-B80B-C006-1D4873C1DADB}"/>
              </a:ext>
            </a:extLst>
          </p:cNvPr>
          <p:cNvSpPr txBox="1"/>
          <p:nvPr/>
        </p:nvSpPr>
        <p:spPr>
          <a:xfrm>
            <a:off x="5845215" y="3628663"/>
            <a:ext cx="4514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혼자만 길고 복잡하고 확인 불가능하다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032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3AF411-9F81-820D-6826-69D77B3F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평행선 </a:t>
            </a:r>
            <a:r>
              <a:rPr lang="ko-KR" altLang="en-US" dirty="0" err="1"/>
              <a:t>공준의</a:t>
            </a:r>
            <a:r>
              <a:rPr lang="ko-KR" altLang="en-US" dirty="0"/>
              <a:t> 결말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94B383-E37D-6AF3-5E4A-023AE217B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5400" b="1" dirty="0">
                <a:latin typeface="궁서체" panose="02030609000101010101" pitchFamily="17" charset="-127"/>
                <a:ea typeface="궁서체" panose="02030609000101010101" pitchFamily="17" charset="-127"/>
              </a:rPr>
              <a:t>참이든 거짓이든 상관 없다</a:t>
            </a:r>
            <a:r>
              <a:rPr lang="en-US" altLang="ko-KR" sz="5400" b="1" dirty="0">
                <a:latin typeface="궁서체" panose="02030609000101010101" pitchFamily="17" charset="-127"/>
                <a:ea typeface="궁서체" panose="02030609000101010101" pitchFamily="17" charset="-127"/>
              </a:rPr>
              <a:t>!!!</a:t>
            </a:r>
            <a:endParaRPr lang="ko-KR" altLang="en-US" b="1" dirty="0">
              <a:latin typeface="궁서체" panose="02030609000101010101" pitchFamily="17" charset="-127"/>
              <a:ea typeface="궁서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9133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129F4FEF-3F4E-4042-8E6D-C24E201FB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36F2721-E485-A263-1410-EA01CCFA1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0710" y="365125"/>
            <a:ext cx="4613090" cy="2579692"/>
          </a:xfrm>
        </p:spPr>
        <p:txBody>
          <a:bodyPr anchor="b">
            <a:normAutofit/>
          </a:bodyPr>
          <a:lstStyle/>
          <a:p>
            <a:r>
              <a:rPr lang="ko-KR" altLang="en-US" dirty="0" err="1"/>
              <a:t>힐베르트의</a:t>
            </a:r>
            <a:r>
              <a:rPr lang="ko-KR" altLang="en-US" dirty="0"/>
              <a:t> 생각</a:t>
            </a:r>
          </a:p>
        </p:txBody>
      </p:sp>
      <p:pic>
        <p:nvPicPr>
          <p:cNvPr id="1026" name="Picture 2" descr="텍스트, 남자, 모자, 착용이(가) 표시된 사진&#10;&#10;자동 생성된 설명">
            <a:extLst>
              <a:ext uri="{FF2B5EF4-FFF2-40B4-BE49-F238E27FC236}">
                <a16:creationId xmlns:a16="http://schemas.microsoft.com/office/drawing/2014/main" id="{E6388227-8B99-BC98-1088-F42B1ADD02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80" r="2" b="25833"/>
          <a:stretch/>
        </p:blipFill>
        <p:spPr bwMode="auto">
          <a:xfrm>
            <a:off x="20" y="10"/>
            <a:ext cx="6105116" cy="4191736"/>
          </a:xfrm>
          <a:custGeom>
            <a:avLst/>
            <a:gdLst/>
            <a:ahLst/>
            <a:cxnLst/>
            <a:rect l="l" t="t" r="r" b="b"/>
            <a:pathLst>
              <a:path w="6105136" h="4191746">
                <a:moveTo>
                  <a:pt x="0" y="0"/>
                </a:moveTo>
                <a:lnTo>
                  <a:pt x="5607799" y="0"/>
                </a:lnTo>
                <a:lnTo>
                  <a:pt x="5571513" y="27327"/>
                </a:lnTo>
                <a:cubicBezTo>
                  <a:pt x="5516855" y="89886"/>
                  <a:pt x="5497833" y="180727"/>
                  <a:pt x="5456712" y="261788"/>
                </a:cubicBezTo>
                <a:cubicBezTo>
                  <a:pt x="5516289" y="304550"/>
                  <a:pt x="5587520" y="313948"/>
                  <a:pt x="5651844" y="341674"/>
                </a:cubicBezTo>
                <a:cubicBezTo>
                  <a:pt x="5718760" y="370809"/>
                  <a:pt x="5718760" y="392425"/>
                  <a:pt x="5663501" y="477009"/>
                </a:cubicBezTo>
                <a:cubicBezTo>
                  <a:pt x="5807259" y="495339"/>
                  <a:pt x="5807259" y="495339"/>
                  <a:pt x="5762794" y="628324"/>
                </a:cubicBezTo>
                <a:cubicBezTo>
                  <a:pt x="5883243" y="640542"/>
                  <a:pt x="5962676" y="703511"/>
                  <a:pt x="5981237" y="841197"/>
                </a:cubicBezTo>
                <a:cubicBezTo>
                  <a:pt x="5990305" y="907926"/>
                  <a:pt x="6044700" y="939409"/>
                  <a:pt x="6105136" y="984052"/>
                </a:cubicBezTo>
                <a:cubicBezTo>
                  <a:pt x="6030022" y="1027286"/>
                  <a:pt x="5979081" y="1117509"/>
                  <a:pt x="5891443" y="1022115"/>
                </a:cubicBezTo>
                <a:cubicBezTo>
                  <a:pt x="5859498" y="987342"/>
                  <a:pt x="5862517" y="1031513"/>
                  <a:pt x="5858202" y="1044202"/>
                </a:cubicBezTo>
                <a:cubicBezTo>
                  <a:pt x="5847842" y="1075215"/>
                  <a:pt x="5869424" y="1095893"/>
                  <a:pt x="5883673" y="1119387"/>
                </a:cubicBezTo>
                <a:cubicBezTo>
                  <a:pt x="5897486" y="1142885"/>
                  <a:pt x="5913893" y="1167789"/>
                  <a:pt x="5917778" y="1194108"/>
                </a:cubicBezTo>
                <a:cubicBezTo>
                  <a:pt x="5920365" y="1212434"/>
                  <a:pt x="5907848" y="1239216"/>
                  <a:pt x="5894034" y="1252846"/>
                </a:cubicBezTo>
                <a:cubicBezTo>
                  <a:pt x="5821506" y="1324743"/>
                  <a:pt x="5864677" y="1486396"/>
                  <a:pt x="5727393" y="1507074"/>
                </a:cubicBezTo>
                <a:cubicBezTo>
                  <a:pt x="5665659" y="1516469"/>
                  <a:pt x="5635872" y="1575680"/>
                  <a:pt x="5590543" y="1608104"/>
                </a:cubicBezTo>
                <a:cubicBezTo>
                  <a:pt x="5432970" y="1721355"/>
                  <a:pt x="5327632" y="1867030"/>
                  <a:pt x="5278850" y="2067214"/>
                </a:cubicBezTo>
                <a:cubicBezTo>
                  <a:pt x="5265468" y="2122664"/>
                  <a:pt x="5214092" y="2167309"/>
                  <a:pt x="5180851" y="2216179"/>
                </a:cubicBezTo>
                <a:cubicBezTo>
                  <a:pt x="5196826" y="2251892"/>
                  <a:pt x="5284029" y="2174826"/>
                  <a:pt x="5253380" y="2268808"/>
                </a:cubicBezTo>
                <a:cubicBezTo>
                  <a:pt x="5230067" y="2339298"/>
                  <a:pt x="5170490" y="2383001"/>
                  <a:pt x="5114368" y="2424825"/>
                </a:cubicBezTo>
                <a:cubicBezTo>
                  <a:pt x="5050475" y="2472284"/>
                  <a:pt x="4979676" y="2510347"/>
                  <a:pt x="4950749" y="2598221"/>
                </a:cubicBezTo>
                <a:cubicBezTo>
                  <a:pt x="4944706" y="2617020"/>
                  <a:pt x="4925279" y="2636755"/>
                  <a:pt x="4908013" y="2644276"/>
                </a:cubicBezTo>
                <a:cubicBezTo>
                  <a:pt x="4007468" y="4190779"/>
                  <a:pt x="1790648" y="4201115"/>
                  <a:pt x="1535079" y="4190306"/>
                </a:cubicBezTo>
                <a:cubicBezTo>
                  <a:pt x="1225543" y="4176680"/>
                  <a:pt x="932844" y="4081285"/>
                  <a:pt x="645760" y="3962397"/>
                </a:cubicBezTo>
                <a:cubicBezTo>
                  <a:pt x="524448" y="3912117"/>
                  <a:pt x="411775" y="3840689"/>
                  <a:pt x="293915" y="3785239"/>
                </a:cubicBezTo>
                <a:cubicBezTo>
                  <a:pt x="212539" y="3746940"/>
                  <a:pt x="140444" y="3691254"/>
                  <a:pt x="68403" y="3637448"/>
                </a:cubicBezTo>
                <a:lnTo>
                  <a:pt x="0" y="358927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쿠르트 괴델 (1925)">
            <a:extLst>
              <a:ext uri="{FF2B5EF4-FFF2-40B4-BE49-F238E27FC236}">
                <a16:creationId xmlns:a16="http://schemas.microsoft.com/office/drawing/2014/main" id="{D77277F7-F1F9-A62F-7C47-9076364BEE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29" r="-2" b="34765"/>
          <a:stretch/>
        </p:blipFill>
        <p:spPr bwMode="auto">
          <a:xfrm>
            <a:off x="462420" y="4304418"/>
            <a:ext cx="5414116" cy="2553582"/>
          </a:xfrm>
          <a:custGeom>
            <a:avLst/>
            <a:gdLst/>
            <a:ahLst/>
            <a:cxnLst/>
            <a:rect l="l" t="t" r="r" b="b"/>
            <a:pathLst>
              <a:path w="5414116" h="2553582">
                <a:moveTo>
                  <a:pt x="158526" y="1316979"/>
                </a:moveTo>
                <a:lnTo>
                  <a:pt x="156754" y="1330318"/>
                </a:lnTo>
                <a:lnTo>
                  <a:pt x="150357" y="1343402"/>
                </a:lnTo>
                <a:cubicBezTo>
                  <a:pt x="148595" y="1346671"/>
                  <a:pt x="147784" y="1347597"/>
                  <a:pt x="148224" y="1345403"/>
                </a:cubicBezTo>
                <a:cubicBezTo>
                  <a:pt x="148536" y="1343890"/>
                  <a:pt x="150150" y="1339188"/>
                  <a:pt x="152759" y="1332109"/>
                </a:cubicBezTo>
                <a:close/>
                <a:moveTo>
                  <a:pt x="183999" y="1247985"/>
                </a:moveTo>
                <a:lnTo>
                  <a:pt x="185425" y="1249095"/>
                </a:lnTo>
                <a:lnTo>
                  <a:pt x="177909" y="1267545"/>
                </a:lnTo>
                <a:cubicBezTo>
                  <a:pt x="172543" y="1280910"/>
                  <a:pt x="167559" y="1293511"/>
                  <a:pt x="163267" y="1304542"/>
                </a:cubicBezTo>
                <a:lnTo>
                  <a:pt x="158526" y="1316979"/>
                </a:lnTo>
                <a:lnTo>
                  <a:pt x="160096" y="1305161"/>
                </a:lnTo>
                <a:cubicBezTo>
                  <a:pt x="166154" y="1273946"/>
                  <a:pt x="174799" y="1251295"/>
                  <a:pt x="183999" y="1247985"/>
                </a:cubicBezTo>
                <a:close/>
                <a:moveTo>
                  <a:pt x="2747400" y="406"/>
                </a:moveTo>
                <a:cubicBezTo>
                  <a:pt x="3035071" y="-4281"/>
                  <a:pt x="3341945" y="31161"/>
                  <a:pt x="3649095" y="133697"/>
                </a:cubicBezTo>
                <a:cubicBezTo>
                  <a:pt x="3849864" y="200721"/>
                  <a:pt x="4603144" y="576730"/>
                  <a:pt x="4698157" y="641897"/>
                </a:cubicBezTo>
                <a:cubicBezTo>
                  <a:pt x="4795794" y="709015"/>
                  <a:pt x="4865356" y="805949"/>
                  <a:pt x="4969229" y="864848"/>
                </a:cubicBezTo>
                <a:cubicBezTo>
                  <a:pt x="5024230" y="895855"/>
                  <a:pt x="5072076" y="940214"/>
                  <a:pt x="5031717" y="1024948"/>
                </a:cubicBezTo>
                <a:cubicBezTo>
                  <a:pt x="5020170" y="1048963"/>
                  <a:pt x="5029183" y="1072811"/>
                  <a:pt x="5057014" y="1071682"/>
                </a:cubicBezTo>
                <a:cubicBezTo>
                  <a:pt x="5109680" y="1069387"/>
                  <a:pt x="5118666" y="1110271"/>
                  <a:pt x="5135838" y="1143392"/>
                </a:cubicBezTo>
                <a:cubicBezTo>
                  <a:pt x="5166252" y="1202027"/>
                  <a:pt x="5193622" y="1263285"/>
                  <a:pt x="5266156" y="1289064"/>
                </a:cubicBezTo>
                <a:cubicBezTo>
                  <a:pt x="5238324" y="1323279"/>
                  <a:pt x="5215649" y="1311585"/>
                  <a:pt x="5195858" y="1298567"/>
                </a:cubicBezTo>
                <a:cubicBezTo>
                  <a:pt x="5143669" y="1263879"/>
                  <a:pt x="5093474" y="1226987"/>
                  <a:pt x="5041179" y="1192607"/>
                </a:cubicBezTo>
                <a:cubicBezTo>
                  <a:pt x="5007224" y="1170236"/>
                  <a:pt x="4975133" y="1142623"/>
                  <a:pt x="4918135" y="1145234"/>
                </a:cubicBezTo>
                <a:cubicBezTo>
                  <a:pt x="4935797" y="1231274"/>
                  <a:pt x="5007025" y="1262427"/>
                  <a:pt x="5060171" y="1300349"/>
                </a:cubicBezTo>
                <a:cubicBezTo>
                  <a:pt x="5126536" y="1347737"/>
                  <a:pt x="5152263" y="1413621"/>
                  <a:pt x="5184421" y="1487704"/>
                </a:cubicBezTo>
                <a:cubicBezTo>
                  <a:pt x="5122415" y="1489134"/>
                  <a:pt x="5103753" y="1435610"/>
                  <a:pt x="5058648" y="1427657"/>
                </a:cubicBezTo>
                <a:cubicBezTo>
                  <a:pt x="5053296" y="1435084"/>
                  <a:pt x="5045346" y="1445577"/>
                  <a:pt x="5045794" y="1446015"/>
                </a:cubicBezTo>
                <a:cubicBezTo>
                  <a:pt x="5106451" y="1496737"/>
                  <a:pt x="5117537" y="1568193"/>
                  <a:pt x="5101767" y="1647359"/>
                </a:cubicBezTo>
                <a:cubicBezTo>
                  <a:pt x="5093584" y="1688209"/>
                  <a:pt x="5115626" y="1706770"/>
                  <a:pt x="5135030" y="1731061"/>
                </a:cubicBezTo>
                <a:cubicBezTo>
                  <a:pt x="5203090" y="1816944"/>
                  <a:pt x="5278566" y="1897224"/>
                  <a:pt x="5321944" y="2003361"/>
                </a:cubicBezTo>
                <a:cubicBezTo>
                  <a:pt x="5239878" y="1971324"/>
                  <a:pt x="5191106" y="1897335"/>
                  <a:pt x="5107240" y="1850840"/>
                </a:cubicBezTo>
                <a:cubicBezTo>
                  <a:pt x="5146549" y="1965041"/>
                  <a:pt x="5224816" y="2036621"/>
                  <a:pt x="5290952" y="2116036"/>
                </a:cubicBezTo>
                <a:cubicBezTo>
                  <a:pt x="5321198" y="2152238"/>
                  <a:pt x="5345753" y="2195120"/>
                  <a:pt x="5388446" y="2220887"/>
                </a:cubicBezTo>
                <a:cubicBezTo>
                  <a:pt x="5403552" y="2230128"/>
                  <a:pt x="5428090" y="2247608"/>
                  <a:pt x="5403992" y="2273010"/>
                </a:cubicBezTo>
                <a:cubicBezTo>
                  <a:pt x="5383871" y="2294002"/>
                  <a:pt x="5363583" y="2281535"/>
                  <a:pt x="5345240" y="2269525"/>
                </a:cubicBezTo>
                <a:cubicBezTo>
                  <a:pt x="5301305" y="2240459"/>
                  <a:pt x="5249677" y="2227961"/>
                  <a:pt x="5181971" y="2212341"/>
                </a:cubicBezTo>
                <a:cubicBezTo>
                  <a:pt x="5210776" y="2304349"/>
                  <a:pt x="5323140" y="2305426"/>
                  <a:pt x="5342451" y="2399541"/>
                </a:cubicBezTo>
                <a:cubicBezTo>
                  <a:pt x="5276493" y="2399374"/>
                  <a:pt x="5240279" y="2358756"/>
                  <a:pt x="5193127" y="2341296"/>
                </a:cubicBezTo>
                <a:cubicBezTo>
                  <a:pt x="5150483" y="2325566"/>
                  <a:pt x="5134316" y="2337131"/>
                  <a:pt x="5128778" y="2384953"/>
                </a:cubicBezTo>
                <a:cubicBezTo>
                  <a:pt x="5120098" y="2459440"/>
                  <a:pt x="5082689" y="2490060"/>
                  <a:pt x="5024779" y="2455361"/>
                </a:cubicBezTo>
                <a:cubicBezTo>
                  <a:pt x="4971160" y="2423009"/>
                  <a:pt x="4955618" y="2448088"/>
                  <a:pt x="4957119" y="2492221"/>
                </a:cubicBezTo>
                <a:cubicBezTo>
                  <a:pt x="4957659" y="2508307"/>
                  <a:pt x="4955422" y="2522819"/>
                  <a:pt x="4951208" y="2536243"/>
                </a:cubicBezTo>
                <a:lnTo>
                  <a:pt x="4942986" y="2553582"/>
                </a:lnTo>
                <a:lnTo>
                  <a:pt x="0" y="2553582"/>
                </a:lnTo>
                <a:lnTo>
                  <a:pt x="10415" y="2540282"/>
                </a:lnTo>
                <a:cubicBezTo>
                  <a:pt x="21321" y="2529317"/>
                  <a:pt x="34083" y="2520126"/>
                  <a:pt x="50390" y="2514109"/>
                </a:cubicBezTo>
                <a:cubicBezTo>
                  <a:pt x="60150" y="2510393"/>
                  <a:pt x="69288" y="2504190"/>
                  <a:pt x="78593" y="2498362"/>
                </a:cubicBezTo>
                <a:cubicBezTo>
                  <a:pt x="79663" y="2490260"/>
                  <a:pt x="77016" y="2483287"/>
                  <a:pt x="68604" y="2478966"/>
                </a:cubicBezTo>
                <a:cubicBezTo>
                  <a:pt x="15119" y="2451323"/>
                  <a:pt x="33815" y="2412284"/>
                  <a:pt x="51592" y="2367344"/>
                </a:cubicBezTo>
                <a:cubicBezTo>
                  <a:pt x="73482" y="2311677"/>
                  <a:pt x="117178" y="2293901"/>
                  <a:pt x="167239" y="2281968"/>
                </a:cubicBezTo>
                <a:cubicBezTo>
                  <a:pt x="184333" y="2277976"/>
                  <a:pt x="204809" y="2283134"/>
                  <a:pt x="218700" y="2261009"/>
                </a:cubicBezTo>
                <a:cubicBezTo>
                  <a:pt x="202945" y="2233233"/>
                  <a:pt x="167661" y="2244301"/>
                  <a:pt x="144260" y="2232104"/>
                </a:cubicBezTo>
                <a:cubicBezTo>
                  <a:pt x="124982" y="2221882"/>
                  <a:pt x="89225" y="2216464"/>
                  <a:pt x="132450" y="2182200"/>
                </a:cubicBezTo>
                <a:cubicBezTo>
                  <a:pt x="145069" y="2172139"/>
                  <a:pt x="138401" y="2161211"/>
                  <a:pt x="128269" y="2157485"/>
                </a:cubicBezTo>
                <a:cubicBezTo>
                  <a:pt x="45771" y="2128357"/>
                  <a:pt x="114856" y="2054401"/>
                  <a:pt x="102768" y="2004430"/>
                </a:cubicBezTo>
                <a:cubicBezTo>
                  <a:pt x="99143" y="1990876"/>
                  <a:pt x="114661" y="1971808"/>
                  <a:pt x="128485" y="1969383"/>
                </a:cubicBezTo>
                <a:cubicBezTo>
                  <a:pt x="216478" y="1953355"/>
                  <a:pt x="255260" y="1875600"/>
                  <a:pt x="316632" y="1814867"/>
                </a:cubicBezTo>
                <a:cubicBezTo>
                  <a:pt x="286607" y="1778049"/>
                  <a:pt x="240843" y="1760915"/>
                  <a:pt x="204084" y="1732869"/>
                </a:cubicBezTo>
                <a:cubicBezTo>
                  <a:pt x="165873" y="1703815"/>
                  <a:pt x="170805" y="1689937"/>
                  <a:pt x="227085" y="1644378"/>
                </a:cubicBezTo>
                <a:cubicBezTo>
                  <a:pt x="135002" y="1609983"/>
                  <a:pt x="135002" y="1609983"/>
                  <a:pt x="194840" y="1531510"/>
                </a:cubicBezTo>
                <a:cubicBezTo>
                  <a:pt x="155738" y="1518118"/>
                  <a:pt x="147268" y="1431235"/>
                  <a:pt x="153201" y="1357062"/>
                </a:cubicBezTo>
                <a:lnTo>
                  <a:pt x="156754" y="1330318"/>
                </a:lnTo>
                <a:lnTo>
                  <a:pt x="158203" y="1327353"/>
                </a:lnTo>
                <a:cubicBezTo>
                  <a:pt x="164944" y="1313010"/>
                  <a:pt x="174305" y="1292418"/>
                  <a:pt x="183908" y="1271808"/>
                </a:cubicBezTo>
                <a:lnTo>
                  <a:pt x="192178" y="1254359"/>
                </a:lnTo>
                <a:lnTo>
                  <a:pt x="197963" y="1258870"/>
                </a:lnTo>
                <a:cubicBezTo>
                  <a:pt x="201319" y="1265759"/>
                  <a:pt x="204343" y="1269123"/>
                  <a:pt x="207082" y="1270177"/>
                </a:cubicBezTo>
                <a:cubicBezTo>
                  <a:pt x="215301" y="1273335"/>
                  <a:pt x="220953" y="1255680"/>
                  <a:pt x="225258" y="1249926"/>
                </a:cubicBezTo>
                <a:cubicBezTo>
                  <a:pt x="239225" y="1231830"/>
                  <a:pt x="229470" y="1215162"/>
                  <a:pt x="225383" y="1197822"/>
                </a:cubicBezTo>
                <a:cubicBezTo>
                  <a:pt x="223809" y="1191435"/>
                  <a:pt x="212069" y="1213060"/>
                  <a:pt x="198195" y="1241661"/>
                </a:cubicBezTo>
                <a:lnTo>
                  <a:pt x="192178" y="1254359"/>
                </a:lnTo>
                <a:lnTo>
                  <a:pt x="185425" y="1249095"/>
                </a:lnTo>
                <a:lnTo>
                  <a:pt x="194847" y="1225969"/>
                </a:lnTo>
                <a:cubicBezTo>
                  <a:pt x="218144" y="1169629"/>
                  <a:pt x="242658" y="1113997"/>
                  <a:pt x="248781" y="1110761"/>
                </a:cubicBezTo>
                <a:cubicBezTo>
                  <a:pt x="313786" y="1076283"/>
                  <a:pt x="321395" y="965784"/>
                  <a:pt x="418181" y="974220"/>
                </a:cubicBezTo>
                <a:cubicBezTo>
                  <a:pt x="461819" y="977818"/>
                  <a:pt x="495215" y="944914"/>
                  <a:pt x="532987" y="931088"/>
                </a:cubicBezTo>
                <a:cubicBezTo>
                  <a:pt x="664440" y="883526"/>
                  <a:pt x="768295" y="806734"/>
                  <a:pt x="846702" y="686183"/>
                </a:cubicBezTo>
                <a:cubicBezTo>
                  <a:pt x="868484" y="652881"/>
                  <a:pt x="913166" y="632329"/>
                  <a:pt x="946487" y="606427"/>
                </a:cubicBezTo>
                <a:cubicBezTo>
                  <a:pt x="943857" y="580742"/>
                  <a:pt x="867909" y="616319"/>
                  <a:pt x="909859" y="561037"/>
                </a:cubicBezTo>
                <a:cubicBezTo>
                  <a:pt x="941546" y="519374"/>
                  <a:pt x="991572" y="500749"/>
                  <a:pt x="1038549" y="483076"/>
                </a:cubicBezTo>
                <a:cubicBezTo>
                  <a:pt x="1092404" y="463016"/>
                  <a:pt x="1148626" y="449861"/>
                  <a:pt x="1187871" y="397948"/>
                </a:cubicBezTo>
                <a:cubicBezTo>
                  <a:pt x="1194206" y="389666"/>
                  <a:pt x="1884389" y="14461"/>
                  <a:pt x="2747400" y="40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564013-CFFE-559B-1D26-38C4F5E96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0709" y="3124205"/>
            <a:ext cx="4613090" cy="3052757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공리계에다가 조건만 계속해서 추가한다면 무모순인 공리계를 만들 수 있지 않을까</a:t>
            </a:r>
            <a:r>
              <a:rPr lang="en-US" altLang="ko-KR" sz="2000" dirty="0"/>
              <a:t>?</a:t>
            </a:r>
            <a:endParaRPr lang="ko-KR" altLang="en-US" sz="2000" dirty="0"/>
          </a:p>
          <a:p>
            <a:endParaRPr lang="ko-KR" altLang="en-US" sz="2000" dirty="0"/>
          </a:p>
        </p:txBody>
      </p:sp>
      <p:sp>
        <p:nvSpPr>
          <p:cNvPr id="6" name="말풍선: 타원형 5">
            <a:extLst>
              <a:ext uri="{FF2B5EF4-FFF2-40B4-BE49-F238E27FC236}">
                <a16:creationId xmlns:a16="http://schemas.microsoft.com/office/drawing/2014/main" id="{876FE763-7329-049A-C1C4-361A0A4EFF42}"/>
              </a:ext>
            </a:extLst>
          </p:cNvPr>
          <p:cNvSpPr/>
          <p:nvPr/>
        </p:nvSpPr>
        <p:spPr>
          <a:xfrm>
            <a:off x="6215122" y="5350475"/>
            <a:ext cx="2576710" cy="1325743"/>
          </a:xfrm>
          <a:prstGeom prst="wedgeEllipseCallout">
            <a:avLst>
              <a:gd name="adj1" fmla="val -72388"/>
              <a:gd name="adj2" fmla="val -42554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ㄹㅇ인가</a:t>
            </a:r>
            <a:r>
              <a:rPr lang="en-US" altLang="ko-KR" dirty="0">
                <a:solidFill>
                  <a:schemeClr val="tx1"/>
                </a:solidFill>
              </a:rPr>
              <a:t>…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108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B50781-1D81-5ECA-5F4B-25A759D3A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초수학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211503-C7D3-C915-26A8-7C4199D9A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기존 수학의 공리를 상관하지 않고 논리를 </a:t>
            </a:r>
            <a:r>
              <a:rPr lang="ko-KR" altLang="en-US" dirty="0" err="1"/>
              <a:t>전개시킬</a:t>
            </a:r>
            <a:r>
              <a:rPr lang="ko-KR" altLang="en-US" dirty="0"/>
              <a:t> 수 있는 수학</a:t>
            </a:r>
            <a:r>
              <a:rPr lang="en-US" altLang="ko-KR" dirty="0"/>
              <a:t>. </a:t>
            </a:r>
            <a:r>
              <a:rPr lang="ko-KR" altLang="en-US" dirty="0"/>
              <a:t>사칙연산이 성립하지 않아도 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일종의 </a:t>
            </a:r>
            <a:r>
              <a:rPr lang="en-US" altLang="ko-KR" dirty="0"/>
              <a:t>‘</a:t>
            </a:r>
            <a:r>
              <a:rPr lang="ko-KR" altLang="en-US" dirty="0"/>
              <a:t>선언</a:t>
            </a:r>
            <a:r>
              <a:rPr lang="en-US" altLang="ko-KR" dirty="0"/>
              <a:t>’</a:t>
            </a:r>
            <a:r>
              <a:rPr lang="ko-KR" altLang="en-US" dirty="0"/>
              <a:t>의 개념으로 공식이 존재</a:t>
            </a:r>
            <a:r>
              <a:rPr lang="en-US" altLang="ko-KR" dirty="0"/>
              <a:t>, </a:t>
            </a:r>
            <a:r>
              <a:rPr lang="ko-KR" altLang="en-US" dirty="0"/>
              <a:t>참인지 거짓인지는 모름</a:t>
            </a:r>
            <a:r>
              <a:rPr lang="en-US" altLang="ko-KR" dirty="0"/>
              <a:t>. </a:t>
            </a:r>
            <a:r>
              <a:rPr lang="ko-KR" altLang="en-US" dirty="0"/>
              <a:t>공리로부터 유도 가능할 때 </a:t>
            </a:r>
            <a:r>
              <a:rPr lang="en-US" altLang="ko-KR" dirty="0"/>
              <a:t>‘</a:t>
            </a:r>
            <a:r>
              <a:rPr lang="ko-KR" altLang="en-US" dirty="0"/>
              <a:t>정리</a:t>
            </a:r>
            <a:r>
              <a:rPr lang="en-US" altLang="ko-KR" dirty="0"/>
              <a:t>’</a:t>
            </a:r>
            <a:r>
              <a:rPr lang="ko-KR" altLang="en-US" dirty="0"/>
              <a:t>가 됨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9772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B50781-1D81-5ECA-5F4B-25A759D3A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초수학</a:t>
            </a:r>
            <a:r>
              <a:rPr lang="ko-KR" altLang="en-US" dirty="0"/>
              <a:t> 공리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211503-C7D3-C915-26A8-7C4199D9A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공리</a:t>
            </a:r>
            <a:r>
              <a:rPr lang="en-US" altLang="ko-KR" dirty="0"/>
              <a:t>(python type)(P, Q</a:t>
            </a:r>
            <a:r>
              <a:rPr lang="ko-KR" altLang="en-US" dirty="0"/>
              <a:t>는 임의의 공식</a:t>
            </a:r>
            <a:r>
              <a:rPr lang="en-US" altLang="ko-KR" dirty="0"/>
              <a:t>)(</a:t>
            </a:r>
            <a:r>
              <a:rPr lang="ko-KR" altLang="en-US" dirty="0"/>
              <a:t>어떤 공식을 유도 </a:t>
            </a:r>
            <a:r>
              <a:rPr lang="ko-KR" altLang="en-US" dirty="0" err="1"/>
              <a:t>하느냐의</a:t>
            </a:r>
            <a:r>
              <a:rPr lang="ko-KR" altLang="en-US" dirty="0"/>
              <a:t> 관점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if</a:t>
            </a:r>
            <a:r>
              <a:rPr lang="ko-KR" altLang="en-US" dirty="0"/>
              <a:t> </a:t>
            </a:r>
            <a:r>
              <a:rPr lang="en-US" altLang="ko-KR" dirty="0"/>
              <a:t>(P or P): P </a:t>
            </a:r>
          </a:p>
          <a:p>
            <a:pPr lvl="1"/>
            <a:r>
              <a:rPr lang="en-US" altLang="ko-KR" dirty="0"/>
              <a:t>if(P): (P or P) </a:t>
            </a:r>
          </a:p>
          <a:p>
            <a:pPr lvl="1"/>
            <a:r>
              <a:rPr lang="en-US" altLang="ko-KR" dirty="0"/>
              <a:t>if(P or Q): (Q or P) </a:t>
            </a:r>
          </a:p>
          <a:p>
            <a:pPr lvl="1"/>
            <a:r>
              <a:rPr lang="en-US" altLang="ko-KR" dirty="0"/>
              <a:t>if(if(P): Q): (if(R or P): (R or Q))</a:t>
            </a:r>
          </a:p>
          <a:p>
            <a:endParaRPr lang="en-US" altLang="ko-KR" dirty="0"/>
          </a:p>
          <a:p>
            <a:r>
              <a:rPr lang="ko-KR" altLang="en-US" dirty="0"/>
              <a:t>당장 이해하지 않아도 된다</a:t>
            </a:r>
            <a:r>
              <a:rPr lang="en-US" altLang="ko-KR" dirty="0"/>
              <a:t>. </a:t>
            </a:r>
            <a:r>
              <a:rPr lang="ko-KR" altLang="en-US" dirty="0"/>
              <a:t>그저 이런 공리가 있구나 하고 넘어가면 된다</a:t>
            </a:r>
            <a:r>
              <a:rPr lang="en-US" altLang="ko-K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E4F905-7B0F-8828-9968-4241F2F6CA11}"/>
              </a:ext>
            </a:extLst>
          </p:cNvPr>
          <p:cNvSpPr txBox="1"/>
          <p:nvPr/>
        </p:nvSpPr>
        <p:spPr>
          <a:xfrm>
            <a:off x="8458201" y="2844225"/>
            <a:ext cx="3206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sym typeface="Wingdings" panose="05000000000000000000" pitchFamily="2" charset="2"/>
              </a:rPr>
              <a:t> </a:t>
            </a:r>
            <a:r>
              <a:rPr lang="ko-KR" altLang="en-US" sz="3200" dirty="0">
                <a:solidFill>
                  <a:schemeClr val="accent1"/>
                </a:solidFill>
              </a:rPr>
              <a:t>동어반복이다</a:t>
            </a:r>
          </a:p>
        </p:txBody>
      </p:sp>
    </p:spTree>
    <p:extLst>
      <p:ext uri="{BB962C8B-B14F-4D97-AF65-F5344CB8AC3E}">
        <p14:creationId xmlns:p14="http://schemas.microsoft.com/office/powerpoint/2010/main" val="3354650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DCF11A-24E3-3181-C581-A0648050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공리로부터 얻어낸 공식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2C8226-BB43-CA77-33D0-8DE099482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공식</a:t>
            </a:r>
            <a:r>
              <a:rPr lang="en-US" altLang="ko-KR" dirty="0"/>
              <a:t>(python type)(K1, K2 </a:t>
            </a:r>
            <a:r>
              <a:rPr lang="ko-KR" altLang="en-US" dirty="0"/>
              <a:t>는 </a:t>
            </a:r>
            <a:r>
              <a:rPr lang="en-US" altLang="ko-KR" dirty="0"/>
              <a:t>list)</a:t>
            </a:r>
          </a:p>
          <a:p>
            <a:r>
              <a:rPr lang="en-US" altLang="ko-KR" dirty="0"/>
              <a:t>if((S1 in K1) and (S2 in K2)): ((S1 or S2) in K2)</a:t>
            </a:r>
          </a:p>
          <a:p>
            <a:r>
              <a:rPr lang="en-US" altLang="ko-KR" dirty="0"/>
              <a:t>if((S1 in K1) and (S2 in K2)): (if(S1): S2) in K2)</a:t>
            </a:r>
          </a:p>
          <a:p>
            <a:r>
              <a:rPr lang="en-US" altLang="ko-KR" dirty="0"/>
              <a:t>if((S1 in K1) and (S2 in K1)): ((S1 and S2) in K1)</a:t>
            </a:r>
          </a:p>
          <a:p>
            <a:r>
              <a:rPr lang="en-US" altLang="ko-KR" dirty="0"/>
              <a:t>If(S in K1): (not S in K2)</a:t>
            </a:r>
          </a:p>
          <a:p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사실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완벽하게 </a:t>
            </a:r>
            <a:r>
              <a:rPr lang="en-US" altLang="ko-KR" dirty="0">
                <a:sym typeface="Wingdings" panose="05000000000000000000" pitchFamily="2" charset="2"/>
              </a:rPr>
              <a:t>python</a:t>
            </a:r>
            <a:r>
              <a:rPr lang="ko-KR" altLang="en-US" dirty="0">
                <a:sym typeface="Wingdings" panose="05000000000000000000" pitchFamily="2" charset="2"/>
              </a:rPr>
              <a:t>으로 실행 </a:t>
            </a:r>
            <a:r>
              <a:rPr lang="ko-KR" altLang="en-US" dirty="0" err="1">
                <a:sym typeface="Wingdings" panose="05000000000000000000" pitchFamily="2" charset="2"/>
              </a:rPr>
              <a:t>가능한건</a:t>
            </a:r>
            <a:r>
              <a:rPr lang="ko-KR" altLang="en-US" dirty="0">
                <a:sym typeface="Wingdings" panose="05000000000000000000" pitchFamily="2" charset="2"/>
              </a:rPr>
              <a:t> 아니고 그냥 </a:t>
            </a:r>
            <a:r>
              <a:rPr lang="en-US" altLang="ko-KR" dirty="0">
                <a:sym typeface="Wingdings" panose="05000000000000000000" pitchFamily="2" charset="2"/>
              </a:rPr>
              <a:t>pseudo code </a:t>
            </a:r>
            <a:r>
              <a:rPr lang="ko-KR" altLang="en-US" dirty="0">
                <a:sym typeface="Wingdings" panose="05000000000000000000" pitchFamily="2" charset="2"/>
              </a:rPr>
              <a:t>형식이라고 보면 </a:t>
            </a:r>
            <a:r>
              <a:rPr lang="ko-KR" altLang="en-US" dirty="0" err="1">
                <a:sym typeface="Wingdings" panose="05000000000000000000" pitchFamily="2" charset="2"/>
              </a:rPr>
              <a:t>편할것</a:t>
            </a:r>
            <a:r>
              <a:rPr lang="ko-KR" altLang="en-US" dirty="0">
                <a:sym typeface="Wingdings" panose="05000000000000000000" pitchFamily="2" charset="2"/>
              </a:rPr>
              <a:t> 같다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AE1F1E-F0B9-685C-C7C6-D78C03CD0961}"/>
              </a:ext>
            </a:extLst>
          </p:cNvPr>
          <p:cNvSpPr txBox="1"/>
          <p:nvPr/>
        </p:nvSpPr>
        <p:spPr>
          <a:xfrm>
            <a:off x="7933038" y="2977978"/>
            <a:ext cx="36514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accent1"/>
                </a:solidFill>
                <a:sym typeface="Wingdings" panose="05000000000000000000" pitchFamily="2" charset="2"/>
              </a:rPr>
              <a:t> </a:t>
            </a:r>
            <a:r>
              <a:rPr lang="ko-KR" altLang="en-US" sz="2000" dirty="0">
                <a:solidFill>
                  <a:schemeClr val="accent1"/>
                </a:solidFill>
                <a:sym typeface="Wingdings" panose="05000000000000000000" pitchFamily="2" charset="2"/>
              </a:rPr>
              <a:t>생성된</a:t>
            </a:r>
            <a:r>
              <a:rPr lang="en-US" altLang="ko-KR" sz="2000" dirty="0">
                <a:solidFill>
                  <a:schemeClr val="accent1"/>
                </a:solidFill>
                <a:sym typeface="Wingdings" panose="05000000000000000000" pitchFamily="2" charset="2"/>
              </a:rPr>
              <a:t> </a:t>
            </a:r>
            <a:r>
              <a:rPr lang="ko-KR" altLang="en-US" sz="2000" dirty="0">
                <a:solidFill>
                  <a:schemeClr val="accent1"/>
                </a:solidFill>
                <a:sym typeface="Wingdings" panose="05000000000000000000" pitchFamily="2" charset="2"/>
              </a:rPr>
              <a:t>공식들도 좌우동형</a:t>
            </a:r>
            <a:r>
              <a:rPr lang="en-US" altLang="ko-KR" sz="2000" dirty="0">
                <a:solidFill>
                  <a:schemeClr val="accent1"/>
                </a:solidFill>
                <a:sym typeface="Wingdings" panose="05000000000000000000" pitchFamily="2" charset="2"/>
              </a:rPr>
              <a:t>!!!</a:t>
            </a:r>
            <a:endParaRPr lang="ko-KR" alt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60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9DFF06-4D30-6DB0-AC69-0FE3369DA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이로부터 유도되는 한가지 공식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0632E-CAE0-90B2-591C-918937D39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if(S): (if(not S): Q)</a:t>
            </a:r>
          </a:p>
          <a:p>
            <a:r>
              <a:rPr lang="en-US" altLang="ko-KR" dirty="0"/>
              <a:t>S</a:t>
            </a:r>
            <a:r>
              <a:rPr lang="ko-KR" altLang="en-US" dirty="0"/>
              <a:t>가 거짓일 경우에만 </a:t>
            </a:r>
            <a:r>
              <a:rPr lang="en-US" altLang="ko-KR" dirty="0"/>
              <a:t>Q</a:t>
            </a:r>
            <a:r>
              <a:rPr lang="ko-KR" altLang="en-US" dirty="0"/>
              <a:t>는 참이라는 공식은</a:t>
            </a:r>
            <a:r>
              <a:rPr lang="en-US" altLang="ko-KR" dirty="0"/>
              <a:t>, S</a:t>
            </a:r>
            <a:r>
              <a:rPr lang="ko-KR" altLang="en-US" dirty="0"/>
              <a:t>가 참일 경우 항상 참이다</a:t>
            </a:r>
            <a:r>
              <a:rPr lang="en-US" altLang="ko-KR" dirty="0"/>
              <a:t>.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 S</a:t>
            </a:r>
            <a:r>
              <a:rPr lang="ko-KR" altLang="en-US" dirty="0">
                <a:sym typeface="Wingdings" panose="05000000000000000000" pitchFamily="2" charset="2"/>
              </a:rPr>
              <a:t>는 참 또는 거짓일 경우 </a:t>
            </a:r>
            <a:r>
              <a:rPr lang="en-US" altLang="ko-KR" dirty="0">
                <a:sym typeface="Wingdings" panose="05000000000000000000" pitchFamily="2" charset="2"/>
              </a:rPr>
              <a:t>Q</a:t>
            </a:r>
            <a:r>
              <a:rPr lang="ko-KR" altLang="en-US" dirty="0">
                <a:sym typeface="Wingdings" panose="05000000000000000000" pitchFamily="2" charset="2"/>
              </a:rPr>
              <a:t>는 아무런 결론도 내릴 수 없다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 S</a:t>
            </a:r>
            <a:r>
              <a:rPr lang="ko-KR" altLang="en-US" dirty="0">
                <a:sym typeface="Wingdings" panose="05000000000000000000" pitchFamily="2" charset="2"/>
              </a:rPr>
              <a:t>가 참 그리고 거짓일 경우 </a:t>
            </a:r>
            <a:r>
              <a:rPr lang="en-US" altLang="ko-KR" dirty="0">
                <a:sym typeface="Wingdings" panose="05000000000000000000" pitchFamily="2" charset="2"/>
              </a:rPr>
              <a:t>Q</a:t>
            </a:r>
            <a:r>
              <a:rPr lang="ko-KR" altLang="en-US" dirty="0">
                <a:sym typeface="Wingdings" panose="05000000000000000000" pitchFamily="2" charset="2"/>
              </a:rPr>
              <a:t>는 참이다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 Q</a:t>
            </a:r>
            <a:r>
              <a:rPr lang="ko-KR" altLang="en-US" dirty="0">
                <a:sym typeface="Wingdings" panose="05000000000000000000" pitchFamily="2" charset="2"/>
              </a:rPr>
              <a:t>는 모든 공식 아닌가</a:t>
            </a:r>
            <a:r>
              <a:rPr lang="en-US" altLang="ko-KR" dirty="0">
                <a:sym typeface="Wingdings" panose="05000000000000000000" pitchFamily="2" charset="2"/>
              </a:rPr>
              <a:t>?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임의의 공식 </a:t>
            </a:r>
            <a:r>
              <a:rPr lang="en-US" altLang="ko-KR" dirty="0">
                <a:sym typeface="Wingdings" panose="05000000000000000000" pitchFamily="2" charset="2"/>
              </a:rPr>
              <a:t>S</a:t>
            </a:r>
            <a:r>
              <a:rPr lang="ko-KR" altLang="en-US" dirty="0">
                <a:sym typeface="Wingdings" panose="05000000000000000000" pitchFamily="2" charset="2"/>
              </a:rPr>
              <a:t>가 모순일 경우 모든 공식</a:t>
            </a:r>
            <a:r>
              <a:rPr lang="en-US" altLang="ko-KR" dirty="0">
                <a:sym typeface="Wingdings" panose="05000000000000000000" pitchFamily="2" charset="2"/>
              </a:rPr>
              <a:t>(Q)</a:t>
            </a:r>
            <a:r>
              <a:rPr lang="ko-KR" altLang="en-US" dirty="0">
                <a:sym typeface="Wingdings" panose="05000000000000000000" pitchFamily="2" charset="2"/>
              </a:rPr>
              <a:t>는 정리가 된다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u="sng" dirty="0">
                <a:sym typeface="Wingdings" panose="05000000000000000000" pitchFamily="2" charset="2"/>
              </a:rPr>
              <a:t>모든 공식이 정리가 아니라면 해당 공리는 무모순이다</a:t>
            </a:r>
            <a:r>
              <a:rPr lang="en-US" altLang="ko-KR" u="sng" dirty="0">
                <a:sym typeface="Wingdings" panose="05000000000000000000" pitchFamily="2" charset="2"/>
              </a:rPr>
              <a:t>.</a:t>
            </a:r>
          </a:p>
          <a:p>
            <a:r>
              <a:rPr lang="en-US" altLang="ko-KR" u="sng" dirty="0">
                <a:sym typeface="Wingdings" panose="05000000000000000000" pitchFamily="2" charset="2"/>
              </a:rPr>
              <a:t> </a:t>
            </a:r>
            <a:r>
              <a:rPr lang="ko-KR" altLang="en-US" b="1" u="sng" dirty="0">
                <a:sym typeface="Wingdings" panose="05000000000000000000" pitchFamily="2" charset="2"/>
              </a:rPr>
              <a:t>공리로부터 유도되지 않는 참인 공식</a:t>
            </a:r>
            <a:r>
              <a:rPr lang="en-US" altLang="ko-KR" b="1" u="sng" dirty="0">
                <a:sym typeface="Wingdings" panose="05000000000000000000" pitchFamily="2" charset="2"/>
              </a:rPr>
              <a:t>(</a:t>
            </a:r>
            <a:r>
              <a:rPr lang="ko-KR" altLang="en-US" b="1" u="sng" dirty="0">
                <a:sym typeface="Wingdings" panose="05000000000000000000" pitchFamily="2" charset="2"/>
              </a:rPr>
              <a:t>정리</a:t>
            </a:r>
            <a:r>
              <a:rPr lang="en-US" altLang="ko-KR" b="1" u="sng" dirty="0">
                <a:sym typeface="Wingdings" panose="05000000000000000000" pitchFamily="2" charset="2"/>
              </a:rPr>
              <a:t>)</a:t>
            </a:r>
            <a:r>
              <a:rPr lang="ko-KR" altLang="en-US" b="1" u="sng" dirty="0">
                <a:sym typeface="Wingdings" panose="05000000000000000000" pitchFamily="2" charset="2"/>
              </a:rPr>
              <a:t>을 찾으면 </a:t>
            </a:r>
            <a:br>
              <a:rPr lang="en-US" altLang="ko-KR" b="1" u="sng" dirty="0">
                <a:sym typeface="Wingdings" panose="05000000000000000000" pitchFamily="2" charset="2"/>
              </a:rPr>
            </a:br>
            <a:r>
              <a:rPr lang="ko-KR" altLang="en-US" b="1" u="sng" dirty="0">
                <a:sym typeface="Wingdings" panose="05000000000000000000" pitchFamily="2" charset="2"/>
              </a:rPr>
              <a:t>해당 공리는 무모순이다</a:t>
            </a:r>
            <a:r>
              <a:rPr lang="en-US" altLang="ko-KR" b="1" u="sng" dirty="0">
                <a:sym typeface="Wingdings" panose="05000000000000000000" pitchFamily="2" charset="2"/>
              </a:rPr>
              <a:t>!</a:t>
            </a:r>
          </a:p>
        </p:txBody>
      </p:sp>
      <p:pic>
        <p:nvPicPr>
          <p:cNvPr id="2050" name="Picture 2" descr="다비트 힐베르트 - 위키백과, 우리 모두의 백과사전">
            <a:extLst>
              <a:ext uri="{FF2B5EF4-FFF2-40B4-BE49-F238E27FC236}">
                <a16:creationId xmlns:a16="http://schemas.microsoft.com/office/drawing/2014/main" id="{5DDB5EC0-D4FE-FBF7-1FB8-81022D2BA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80964">
            <a:off x="10598676" y="4839331"/>
            <a:ext cx="1295297" cy="175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832E4A-56DE-0FDE-0FD9-96AD4D966B16}"/>
              </a:ext>
            </a:extLst>
          </p:cNvPr>
          <p:cNvSpPr txBox="1"/>
          <p:nvPr/>
        </p:nvSpPr>
        <p:spPr>
          <a:xfrm rot="899074">
            <a:off x="11214677" y="4442184"/>
            <a:ext cx="1019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!!!!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15038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Brush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Custom 3">
      <a:majorFont>
        <a:latin typeface="Microsoft GothicNeo"/>
        <a:ea typeface=""/>
        <a:cs typeface=""/>
      </a:majorFont>
      <a:minorFont>
        <a:latin typeface="Microsoft GothicNe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893</Words>
  <Application>Microsoft Office PowerPoint</Application>
  <PresentationFormat>와이드스크린</PresentationFormat>
  <Paragraphs>77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Microsoft GothicNeo</vt:lpstr>
      <vt:lpstr>궁서체</vt:lpstr>
      <vt:lpstr>Arial</vt:lpstr>
      <vt:lpstr>BrushVTI</vt:lpstr>
      <vt:lpstr>불완전성의 원리</vt:lpstr>
      <vt:lpstr>들어가기 전의 주의사항</vt:lpstr>
      <vt:lpstr>기하학의 5공준</vt:lpstr>
      <vt:lpstr>평행선 공준의 결말?</vt:lpstr>
      <vt:lpstr>힐베르트의 생각</vt:lpstr>
      <vt:lpstr>초수학</vt:lpstr>
      <vt:lpstr>초수학 공리</vt:lpstr>
      <vt:lpstr>공리로부터 얻어낸 공식</vt:lpstr>
      <vt:lpstr>이로부터 유도되는 한가지 공식</vt:lpstr>
      <vt:lpstr>괴델수란?</vt:lpstr>
      <vt:lpstr>Dem 과 Sub</vt:lpstr>
      <vt:lpstr>완전한 공리를 구해보자</vt:lpstr>
      <vt:lpstr>불완전성의 원리</vt:lpstr>
      <vt:lpstr>추가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불완전성의 원리</dc:title>
  <dc:creator>김원중</dc:creator>
  <cp:lastModifiedBy>김원중</cp:lastModifiedBy>
  <cp:revision>1</cp:revision>
  <dcterms:created xsi:type="dcterms:W3CDTF">2022-05-30T14:23:36Z</dcterms:created>
  <dcterms:modified xsi:type="dcterms:W3CDTF">2022-05-31T03:41:32Z</dcterms:modified>
</cp:coreProperties>
</file>

<file path=docProps/thumbnail.jpeg>
</file>